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10287000" cx="18288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5784">
          <p15:clr>
            <a:srgbClr val="A4A3A4"/>
          </p15:clr>
        </p15:guide>
        <p15:guide id="2" pos="1488">
          <p15:clr>
            <a:srgbClr val="A4A3A4"/>
          </p15:clr>
        </p15:guide>
      </p15:sldGuideLst>
    </p:ext>
    <p:ext uri="GoogleSlidesCustomDataVersion2">
      <go:slidesCustomData xmlns:go="http://customooxmlschemas.google.com/" r:id="rId35" roundtripDataSignature="AMtx7mizYzcwwLCTzx5ox7GH70CBjEygJ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784" orient="horz"/>
        <p:guide pos="1488"/>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customschemas.google.com/relationships/presentationmetadata" Target="metadata"/><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9" name="Google Shape;6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6" name="Google Shape;256;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solidFill>
                  <a:schemeClr val="dk1"/>
                </a:solidFill>
                <a:latin typeface="Calibri"/>
                <a:ea typeface="Calibri"/>
                <a:cs typeface="Calibri"/>
                <a:sym typeface="Calibri"/>
              </a:rPr>
              <a:t>‹#›</a:t>
            </a:fld>
            <a:endParaRPr>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5" name="Google Shape;31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8" name="Google Shape;388;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1" lang="en-US" sz="1200"/>
              <a:t>Verifies that SAP is running, file shares or NFS exports are available, databases are mounted and available, and clients are able to connect</a:t>
            </a:r>
            <a:r>
              <a:rPr i="1" lang="en-US" sz="1200"/>
              <a:t>.</a:t>
            </a:r>
            <a:endParaRPr/>
          </a:p>
          <a:p>
            <a:pPr indent="0" lvl="0" marL="0" rtl="0" algn="l">
              <a:lnSpc>
                <a:spcPct val="100000"/>
              </a:lnSpc>
              <a:spcBef>
                <a:spcPts val="0"/>
              </a:spcBef>
              <a:spcAft>
                <a:spcPts val="0"/>
              </a:spcAft>
              <a:buSzPts val="1400"/>
              <a:buNone/>
            </a:pPr>
            <a:r>
              <a:t/>
            </a:r>
            <a:endParaRPr/>
          </a:p>
        </p:txBody>
      </p:sp>
      <p:sp>
        <p:nvSpPr>
          <p:cNvPr id="389" name="Google Shape;389;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438" name="Google Shape;43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4" name="Google Shape;44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15:notes"/>
          <p:cNvSpPr/>
          <p:nvPr>
            <p:ph idx="2" type="sldImg"/>
          </p:nvPr>
        </p:nvSpPr>
        <p:spPr>
          <a:xfrm>
            <a:off x="685800" y="1143000"/>
            <a:ext cx="5487988"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4" name="Google Shape;454;p15:notes"/>
          <p:cNvSpPr txBox="1"/>
          <p:nvPr>
            <p:ph idx="1" type="body"/>
          </p:nvPr>
        </p:nvSpPr>
        <p:spPr>
          <a:xfrm>
            <a:off x="685802" y="4400556"/>
            <a:ext cx="5486700" cy="3600300"/>
          </a:xfrm>
          <a:prstGeom prst="rect">
            <a:avLst/>
          </a:prstGeom>
          <a:noFill/>
          <a:ln>
            <a:noFill/>
          </a:ln>
        </p:spPr>
        <p:txBody>
          <a:bodyPr anchorCtr="0" anchor="t" bIns="46375" lIns="92725" spcFirstLastPara="1" rIns="92725" wrap="square" tIns="4637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p16:notes"/>
          <p:cNvSpPr/>
          <p:nvPr>
            <p:ph idx="2" type="sldImg"/>
          </p:nvPr>
        </p:nvSpPr>
        <p:spPr>
          <a:xfrm>
            <a:off x="685800" y="1143000"/>
            <a:ext cx="5487988"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2" name="Google Shape;462;p16:notes"/>
          <p:cNvSpPr txBox="1"/>
          <p:nvPr>
            <p:ph idx="1" type="body"/>
          </p:nvPr>
        </p:nvSpPr>
        <p:spPr>
          <a:xfrm>
            <a:off x="685802" y="4400556"/>
            <a:ext cx="5486700" cy="3600300"/>
          </a:xfrm>
          <a:prstGeom prst="rect">
            <a:avLst/>
          </a:prstGeom>
          <a:noFill/>
          <a:ln>
            <a:noFill/>
          </a:ln>
        </p:spPr>
        <p:txBody>
          <a:bodyPr anchorCtr="0" anchor="t" bIns="46375" lIns="92725" spcFirstLastPara="1" rIns="92725" wrap="square" tIns="4637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17:notes"/>
          <p:cNvSpPr/>
          <p:nvPr>
            <p:ph idx="2" type="sldImg"/>
          </p:nvPr>
        </p:nvSpPr>
        <p:spPr>
          <a:xfrm>
            <a:off x="293688" y="814388"/>
            <a:ext cx="6280150" cy="3533775"/>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470" name="Google Shape;470;p17:notes"/>
          <p:cNvSpPr txBox="1"/>
          <p:nvPr>
            <p:ph idx="1" type="body"/>
          </p:nvPr>
        </p:nvSpPr>
        <p:spPr>
          <a:xfrm>
            <a:off x="800100" y="4418976"/>
            <a:ext cx="5359400" cy="424252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rPr lang="en-US" sz="1100"/>
              <a:t>Simplicity in the GUI, dependencies, resources, active node, standby, talk failover.</a:t>
            </a:r>
            <a:endParaRPr/>
          </a:p>
          <a:p>
            <a:pPr indent="0" lvl="0" marL="0" rtl="0" algn="l">
              <a:lnSpc>
                <a:spcPct val="100000"/>
              </a:lnSpc>
              <a:spcBef>
                <a:spcPts val="600"/>
              </a:spcBef>
              <a:spcAft>
                <a:spcPts val="0"/>
              </a:spcAft>
              <a:buClr>
                <a:schemeClr val="dk1"/>
              </a:buClr>
              <a:buSzPts val="1400"/>
              <a:buFont typeface="Calibri"/>
              <a:buNone/>
            </a:pPr>
            <a:r>
              <a:t/>
            </a:r>
            <a:endParaRPr sz="1100"/>
          </a:p>
          <a:p>
            <a:pPr indent="0" lvl="0" marL="0" rtl="0" algn="l">
              <a:lnSpc>
                <a:spcPct val="100000"/>
              </a:lnSpc>
              <a:spcBef>
                <a:spcPts val="600"/>
              </a:spcBef>
              <a:spcAft>
                <a:spcPts val="0"/>
              </a:spcAft>
              <a:buClr>
                <a:schemeClr val="dk1"/>
              </a:buClr>
              <a:buSzPts val="1400"/>
              <a:buFont typeface="Calibri"/>
              <a:buNone/>
            </a:pPr>
            <a:r>
              <a:rPr lang="en-US" sz="1100"/>
              <a:t>GUI via X11/VNC, and CLI (common for day to day ops)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7" name="Google Shape;477;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3" name="Google Shape;483;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rPr lang="en-US"/>
              <a:t>SIOS provides high availability clustering for Windows and Linux environments. Today, I’ll tell you about two main products – SIOS DataKeeper Cluster Edition – which you can use with Windows Server Failover Clustering to protect SQL Server and other essential Windows applications – and SIOS LifeKeeper for LInux which provides complete, end-to-end clustering for Linux workloads, such as SAP, HANA, Oracle, and MaxDB. </a:t>
            </a:r>
            <a:endParaRPr/>
          </a:p>
        </p:txBody>
      </p:sp>
      <p:sp>
        <p:nvSpPr>
          <p:cNvPr id="81" name="Google Shape;8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3" name="Google Shape;493;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4" name="Google Shape;504;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6" name="Google Shape;516;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9" name="Google Shape;529;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2" name="Google Shape;542;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9" name="Google Shape;549;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6" name="Google Shape;566;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9" name="Google Shape;579;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586" name="Google Shape;586;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p31:notes"/>
          <p:cNvSpPr/>
          <p:nvPr>
            <p:ph idx="2" type="sldImg"/>
          </p:nvPr>
        </p:nvSpPr>
        <p:spPr>
          <a:xfrm>
            <a:off x="293688" y="814388"/>
            <a:ext cx="6280150" cy="3533775"/>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592" name="Google Shape;592;p31:notes"/>
          <p:cNvSpPr txBox="1"/>
          <p:nvPr>
            <p:ph idx="1" type="body"/>
          </p:nvPr>
        </p:nvSpPr>
        <p:spPr>
          <a:xfrm>
            <a:off x="800100" y="4418976"/>
            <a:ext cx="5359400" cy="424252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rPr lang="en-US" sz="1100"/>
              <a:t>new</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 name="Google Shape;9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SIOS is designed to simplify cluster complexity.  In a traditional clustering environment, the application is run on a primary node, clustering software detects a failure, it orchestrates failover to a redundant node. Since both nodes are connected to shared storage, the application or database can continue to operate with RPO of zero. You can use SIOS software in this configuration or you can eliminate shared storage altogether by connecting both nodes to locally attached storage. In a Windows environment, you can configure your cluster this way and pair Windows Server Failover Clustering with SIOS DataKeeper replication. WSFC will handle the monitoring and failover orchestration. SIO DataKeeper uses block level host-based storage to replicate all writes to the primary node storage over to the redundant node storage – keeping them synchronized.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In a Linux environment, our LifeKeeper software takes the place of WSFC – handing the monitoring and failover orchestration. It can be paired with DataKeeper for replication or used with HANA HSR or other replication if needed. </a:t>
            </a:r>
            <a:endParaRPr/>
          </a:p>
        </p:txBody>
      </p:sp>
      <p:sp>
        <p:nvSpPr>
          <p:cNvPr id="94" name="Google Shape;94;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4" name="Google Shape;10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6" name="Google Shape;11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We sell SIOS LifeKeeper in a Suite called the SIOS Protection Suite. It comes with LifeKeeper plus DataKeeper Replication and a collection of application recovery kits. </a:t>
            </a:r>
            <a:endParaRPr/>
          </a:p>
        </p:txBody>
      </p:sp>
      <p:sp>
        <p:nvSpPr>
          <p:cNvPr id="128" name="Google Shape;12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5" name="Google Shape;15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4" name="Google Shape;18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
        <p:nvSpPr>
          <p:cNvPr id="212" name="Google Shape;212;p9:notes"/>
          <p:cNvSpPr/>
          <p:nvPr>
            <p:ph idx="2" type="sldImg"/>
          </p:nvPr>
        </p:nvSpPr>
        <p:spPr>
          <a:xfrm>
            <a:off x="322263" y="300038"/>
            <a:ext cx="6430962" cy="3617912"/>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213" name="Google Shape;213;p9:notes"/>
          <p:cNvSpPr txBox="1"/>
          <p:nvPr/>
        </p:nvSpPr>
        <p:spPr>
          <a:xfrm>
            <a:off x="519109" y="4273025"/>
            <a:ext cx="6041930" cy="431679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Calibri"/>
              <a:ea typeface="Calibri"/>
              <a:cs typeface="Calibri"/>
              <a:sym typeface="Calibri"/>
            </a:endParaRPr>
          </a:p>
        </p:txBody>
      </p:sp>
      <p:sp>
        <p:nvSpPr>
          <p:cNvPr id="214" name="Google Shape;214;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rPr lang="en-US" sz="1000">
                <a:solidFill>
                  <a:schemeClr val="dk1"/>
                </a:solidFill>
              </a:rPr>
              <a:t>Detailed discussion in Architecture module.</a:t>
            </a:r>
            <a:endParaRPr/>
          </a:p>
          <a:p>
            <a:pPr indent="0" lvl="0" marL="0" rtl="0" algn="l">
              <a:lnSpc>
                <a:spcPct val="100000"/>
              </a:lnSpc>
              <a:spcBef>
                <a:spcPts val="0"/>
              </a:spcBef>
              <a:spcAft>
                <a:spcPts val="0"/>
              </a:spcAft>
              <a:buClr>
                <a:schemeClr val="dk1"/>
              </a:buClr>
              <a:buSzPts val="1400"/>
              <a:buFont typeface="Calibri"/>
              <a:buNone/>
            </a:pPr>
            <a:r>
              <a:rPr lang="en-US" sz="1000" u="sng">
                <a:solidFill>
                  <a:schemeClr val="dk1"/>
                </a:solidFill>
              </a:rPr>
              <a:t>LifeKeeper Configuration Database:</a:t>
            </a:r>
            <a:endParaRPr/>
          </a:p>
          <a:p>
            <a:pPr indent="0" lvl="1" marL="457200" rtl="0" algn="l">
              <a:lnSpc>
                <a:spcPct val="100000"/>
              </a:lnSpc>
              <a:spcBef>
                <a:spcPts val="0"/>
              </a:spcBef>
              <a:spcAft>
                <a:spcPts val="0"/>
              </a:spcAft>
              <a:buClr>
                <a:schemeClr val="dk1"/>
              </a:buClr>
              <a:buSzPts val="1400"/>
              <a:buFont typeface="Calibri"/>
              <a:buNone/>
            </a:pPr>
            <a:r>
              <a:rPr lang="en-US" sz="1000">
                <a:solidFill>
                  <a:schemeClr val="dk1"/>
                </a:solidFill>
              </a:rPr>
              <a:t>Stores individual resource configuration data</a:t>
            </a:r>
            <a:endParaRPr/>
          </a:p>
          <a:p>
            <a:pPr indent="0" lvl="1" marL="457200" rtl="0" algn="l">
              <a:lnSpc>
                <a:spcPct val="100000"/>
              </a:lnSpc>
              <a:spcBef>
                <a:spcPts val="0"/>
              </a:spcBef>
              <a:spcAft>
                <a:spcPts val="0"/>
              </a:spcAft>
              <a:buClr>
                <a:schemeClr val="dk1"/>
              </a:buClr>
              <a:buSzPts val="1400"/>
              <a:buFont typeface="Calibri"/>
              <a:buNone/>
            </a:pPr>
            <a:r>
              <a:rPr lang="en-US" sz="1000">
                <a:solidFill>
                  <a:schemeClr val="dk1"/>
                </a:solidFill>
              </a:rPr>
              <a:t>Stores recovery information for resource types</a:t>
            </a:r>
            <a:endParaRPr/>
          </a:p>
          <a:p>
            <a:pPr indent="0" lvl="1" marL="457200" rtl="0" algn="l">
              <a:lnSpc>
                <a:spcPct val="100000"/>
              </a:lnSpc>
              <a:spcBef>
                <a:spcPts val="0"/>
              </a:spcBef>
              <a:spcAft>
                <a:spcPts val="0"/>
              </a:spcAft>
              <a:buClr>
                <a:schemeClr val="dk1"/>
              </a:buClr>
              <a:buSzPts val="1400"/>
              <a:buFont typeface="Calibri"/>
              <a:buNone/>
            </a:pPr>
            <a:r>
              <a:rPr lang="en-US" sz="1000">
                <a:solidFill>
                  <a:schemeClr val="dk1"/>
                </a:solidFill>
              </a:rPr>
              <a:t>Stores status information for resource instances</a:t>
            </a:r>
            <a:endParaRPr/>
          </a:p>
          <a:p>
            <a:pPr indent="0" lvl="1" marL="457200" rtl="0" algn="l">
              <a:lnSpc>
                <a:spcPct val="100000"/>
              </a:lnSpc>
              <a:spcBef>
                <a:spcPts val="0"/>
              </a:spcBef>
              <a:spcAft>
                <a:spcPts val="0"/>
              </a:spcAft>
              <a:buClr>
                <a:schemeClr val="dk1"/>
              </a:buClr>
              <a:buSzPts val="1400"/>
              <a:buFont typeface="Calibri"/>
              <a:buNone/>
            </a:pPr>
            <a:r>
              <a:rPr lang="en-US" sz="1000">
                <a:solidFill>
                  <a:schemeClr val="dk1"/>
                </a:solidFill>
              </a:rPr>
              <a:t>Maintains domain objects (system, network, resource, dependency, equivalency, etc.)  </a:t>
            </a:r>
            <a:endParaRPr/>
          </a:p>
          <a:p>
            <a:pPr indent="0" lvl="0" marL="0" rtl="0" algn="l">
              <a:lnSpc>
                <a:spcPct val="100000"/>
              </a:lnSpc>
              <a:spcBef>
                <a:spcPts val="0"/>
              </a:spcBef>
              <a:spcAft>
                <a:spcPts val="0"/>
              </a:spcAft>
              <a:buClr>
                <a:schemeClr val="dk1"/>
              </a:buClr>
              <a:buSzPts val="1400"/>
              <a:buFont typeface="Calibri"/>
              <a:buNone/>
            </a:pPr>
            <a:r>
              <a:rPr lang="en-US" sz="1000" u="sng">
                <a:solidFill>
                  <a:schemeClr val="dk1"/>
                </a:solidFill>
              </a:rPr>
              <a:t>LifeKeeper Communications Manager:</a:t>
            </a:r>
            <a:endParaRPr/>
          </a:p>
          <a:p>
            <a:pPr indent="0" lvl="1" marL="457200" rtl="0" algn="l">
              <a:lnSpc>
                <a:spcPct val="100000"/>
              </a:lnSpc>
              <a:spcBef>
                <a:spcPts val="0"/>
              </a:spcBef>
              <a:spcAft>
                <a:spcPts val="0"/>
              </a:spcAft>
              <a:buClr>
                <a:schemeClr val="dk1"/>
              </a:buClr>
              <a:buSzPts val="1400"/>
              <a:buFont typeface="Calibri"/>
              <a:buNone/>
            </a:pPr>
            <a:r>
              <a:rPr lang="en-US" sz="1000">
                <a:solidFill>
                  <a:schemeClr val="dk1"/>
                </a:solidFill>
              </a:rPr>
              <a:t>Provides messaging services between components</a:t>
            </a:r>
            <a:endParaRPr/>
          </a:p>
          <a:p>
            <a:pPr indent="0" lvl="1" marL="457200" rtl="0" algn="l">
              <a:lnSpc>
                <a:spcPct val="100000"/>
              </a:lnSpc>
              <a:spcBef>
                <a:spcPts val="0"/>
              </a:spcBef>
              <a:spcAft>
                <a:spcPts val="0"/>
              </a:spcAft>
              <a:buClr>
                <a:schemeClr val="dk1"/>
              </a:buClr>
              <a:buSzPts val="1400"/>
              <a:buFont typeface="Calibri"/>
              <a:buNone/>
            </a:pPr>
            <a:r>
              <a:rPr lang="en-US" sz="1000">
                <a:solidFill>
                  <a:schemeClr val="dk1"/>
                </a:solidFill>
              </a:rPr>
              <a:t>Provides failure detection services</a:t>
            </a:r>
            <a:endParaRPr/>
          </a:p>
          <a:p>
            <a:pPr indent="0" lvl="0" marL="0" rtl="0" algn="l">
              <a:lnSpc>
                <a:spcPct val="100000"/>
              </a:lnSpc>
              <a:spcBef>
                <a:spcPts val="0"/>
              </a:spcBef>
              <a:spcAft>
                <a:spcPts val="0"/>
              </a:spcAft>
              <a:buClr>
                <a:schemeClr val="dk1"/>
              </a:buClr>
              <a:buSzPts val="1400"/>
              <a:buFont typeface="Calibri"/>
              <a:buNone/>
            </a:pPr>
            <a:r>
              <a:rPr lang="en-US" sz="1000" u="sng">
                <a:solidFill>
                  <a:schemeClr val="dk1"/>
                </a:solidFill>
              </a:rPr>
              <a:t>LifeKeeper Administration GUI:</a:t>
            </a:r>
            <a:endParaRPr/>
          </a:p>
          <a:p>
            <a:pPr indent="0" lvl="1" marL="457200" rtl="0" algn="l">
              <a:lnSpc>
                <a:spcPct val="100000"/>
              </a:lnSpc>
              <a:spcBef>
                <a:spcPts val="0"/>
              </a:spcBef>
              <a:spcAft>
                <a:spcPts val="0"/>
              </a:spcAft>
              <a:buClr>
                <a:schemeClr val="dk1"/>
              </a:buClr>
              <a:buSzPts val="1400"/>
              <a:buFont typeface="Calibri"/>
              <a:buNone/>
            </a:pPr>
            <a:r>
              <a:rPr lang="en-US" sz="1000">
                <a:solidFill>
                  <a:schemeClr val="dk1"/>
                </a:solidFill>
              </a:rPr>
              <a:t>Cluster formation</a:t>
            </a:r>
            <a:endParaRPr/>
          </a:p>
          <a:p>
            <a:pPr indent="0" lvl="1" marL="457200" rtl="0" algn="l">
              <a:lnSpc>
                <a:spcPct val="100000"/>
              </a:lnSpc>
              <a:spcBef>
                <a:spcPts val="0"/>
              </a:spcBef>
              <a:spcAft>
                <a:spcPts val="0"/>
              </a:spcAft>
              <a:buClr>
                <a:schemeClr val="dk1"/>
              </a:buClr>
              <a:buSzPts val="1400"/>
              <a:buFont typeface="Calibri"/>
              <a:buNone/>
            </a:pPr>
            <a:r>
              <a:rPr lang="en-US" sz="1000">
                <a:solidFill>
                  <a:schemeClr val="dk1"/>
                </a:solidFill>
              </a:rPr>
              <a:t>Node properties</a:t>
            </a:r>
            <a:endParaRPr/>
          </a:p>
          <a:p>
            <a:pPr indent="0" lvl="1" marL="457200" rtl="0" algn="l">
              <a:lnSpc>
                <a:spcPct val="100000"/>
              </a:lnSpc>
              <a:spcBef>
                <a:spcPts val="0"/>
              </a:spcBef>
              <a:spcAft>
                <a:spcPts val="0"/>
              </a:spcAft>
              <a:buClr>
                <a:schemeClr val="dk1"/>
              </a:buClr>
              <a:buSzPts val="1400"/>
              <a:buFont typeface="Calibri"/>
              <a:buNone/>
            </a:pPr>
            <a:r>
              <a:rPr lang="en-US" sz="1000">
                <a:solidFill>
                  <a:schemeClr val="dk1"/>
                </a:solidFill>
              </a:rPr>
              <a:t>Automatic switchover and failover settings</a:t>
            </a:r>
            <a:endParaRPr/>
          </a:p>
          <a:p>
            <a:pPr indent="0" lvl="1" marL="457200" rtl="0" algn="l">
              <a:lnSpc>
                <a:spcPct val="100000"/>
              </a:lnSpc>
              <a:spcBef>
                <a:spcPts val="0"/>
              </a:spcBef>
              <a:spcAft>
                <a:spcPts val="0"/>
              </a:spcAft>
              <a:buClr>
                <a:schemeClr val="dk1"/>
              </a:buClr>
              <a:buSzPts val="1400"/>
              <a:buFont typeface="Calibri"/>
              <a:buNone/>
            </a:pPr>
            <a:r>
              <a:rPr lang="en-US" sz="1000">
                <a:solidFill>
                  <a:schemeClr val="dk1"/>
                </a:solidFill>
              </a:rPr>
              <a:t>Resource configuration and properties</a:t>
            </a:r>
            <a:endParaRPr/>
          </a:p>
          <a:p>
            <a:pPr indent="0" lvl="1" marL="457200" rtl="0" algn="l">
              <a:lnSpc>
                <a:spcPct val="100000"/>
              </a:lnSpc>
              <a:spcBef>
                <a:spcPts val="0"/>
              </a:spcBef>
              <a:spcAft>
                <a:spcPts val="0"/>
              </a:spcAft>
              <a:buClr>
                <a:schemeClr val="dk1"/>
              </a:buClr>
              <a:buSzPts val="1400"/>
              <a:buFont typeface="Calibri"/>
              <a:buNone/>
            </a:pPr>
            <a:r>
              <a:rPr lang="en-US" sz="1000">
                <a:solidFill>
                  <a:schemeClr val="dk1"/>
                </a:solidFill>
              </a:rPr>
              <a:t>Resource hierarchy management</a:t>
            </a:r>
            <a:endParaRPr/>
          </a:p>
          <a:p>
            <a:pPr indent="0" lvl="1" marL="457200" rtl="0" algn="l">
              <a:lnSpc>
                <a:spcPct val="100000"/>
              </a:lnSpc>
              <a:spcBef>
                <a:spcPts val="0"/>
              </a:spcBef>
              <a:spcAft>
                <a:spcPts val="0"/>
              </a:spcAft>
              <a:buClr>
                <a:schemeClr val="dk1"/>
              </a:buClr>
              <a:buSzPts val="1400"/>
              <a:buFont typeface="Calibri"/>
              <a:buNone/>
            </a:pPr>
            <a:r>
              <a:rPr lang="en-US" sz="1000">
                <a:solidFill>
                  <a:schemeClr val="dk1"/>
                </a:solidFill>
              </a:rPr>
              <a:t>Visual status of both servers and resources</a:t>
            </a:r>
            <a:endParaRPr/>
          </a:p>
          <a:p>
            <a:pPr indent="0" lvl="0" marL="0" rtl="0" algn="l">
              <a:lnSpc>
                <a:spcPct val="100000"/>
              </a:lnSpc>
              <a:spcBef>
                <a:spcPts val="0"/>
              </a:spcBef>
              <a:spcAft>
                <a:spcPts val="0"/>
              </a:spcAft>
              <a:buClr>
                <a:schemeClr val="dk1"/>
              </a:buClr>
              <a:buSzPts val="1400"/>
              <a:buFont typeface="Calibri"/>
              <a:buNone/>
            </a:pPr>
            <a:r>
              <a:rPr lang="en-US" sz="1000" u="sng">
                <a:solidFill>
                  <a:schemeClr val="dk1"/>
                </a:solidFill>
              </a:rPr>
              <a:t>Application Recovery Kits:</a:t>
            </a:r>
            <a:endParaRPr/>
          </a:p>
          <a:p>
            <a:pPr indent="0" lvl="1" marL="457200" rtl="0" algn="l">
              <a:lnSpc>
                <a:spcPct val="100000"/>
              </a:lnSpc>
              <a:spcBef>
                <a:spcPts val="0"/>
              </a:spcBef>
              <a:spcAft>
                <a:spcPts val="0"/>
              </a:spcAft>
              <a:buClr>
                <a:schemeClr val="dk1"/>
              </a:buClr>
              <a:buSzPts val="1400"/>
              <a:buFont typeface="Calibri"/>
              <a:buNone/>
            </a:pPr>
            <a:r>
              <a:rPr lang="en-US" sz="1000">
                <a:solidFill>
                  <a:schemeClr val="dk1"/>
                </a:solidFill>
              </a:rPr>
              <a:t>Actions for resource protection and recovery</a:t>
            </a:r>
            <a:endParaRPr/>
          </a:p>
          <a:p>
            <a:pPr indent="0" lvl="1" marL="457200" rtl="0" algn="l">
              <a:lnSpc>
                <a:spcPct val="100000"/>
              </a:lnSpc>
              <a:spcBef>
                <a:spcPts val="0"/>
              </a:spcBef>
              <a:spcAft>
                <a:spcPts val="0"/>
              </a:spcAft>
              <a:buClr>
                <a:schemeClr val="dk1"/>
              </a:buClr>
              <a:buSzPts val="1400"/>
              <a:buFont typeface="Calibri"/>
              <a:buNone/>
            </a:pPr>
            <a:r>
              <a:rPr lang="en-US" sz="1000">
                <a:solidFill>
                  <a:schemeClr val="dk1"/>
                </a:solidFill>
              </a:rPr>
              <a:t>Resource monitoring</a:t>
            </a:r>
            <a:endParaRPr/>
          </a:p>
          <a:p>
            <a:pPr indent="0" lvl="1" marL="457200" rtl="0" algn="l">
              <a:lnSpc>
                <a:spcPct val="100000"/>
              </a:lnSpc>
              <a:spcBef>
                <a:spcPts val="0"/>
              </a:spcBef>
              <a:spcAft>
                <a:spcPts val="0"/>
              </a:spcAft>
              <a:buClr>
                <a:schemeClr val="dk1"/>
              </a:buClr>
              <a:buSzPts val="1400"/>
              <a:buFont typeface="Calibri"/>
              <a:buNone/>
            </a:pPr>
            <a:r>
              <a:rPr lang="en-US" sz="1000">
                <a:solidFill>
                  <a:schemeClr val="dk1"/>
                </a:solidFill>
              </a:rPr>
              <a:t>Failover instruction</a:t>
            </a:r>
            <a:endParaRPr/>
          </a:p>
          <a:p>
            <a:pPr indent="0" lvl="0" marL="0" rtl="0" algn="l">
              <a:lnSpc>
                <a:spcPct val="100000"/>
              </a:lnSpc>
              <a:spcBef>
                <a:spcPts val="0"/>
              </a:spcBef>
              <a:spcAft>
                <a:spcPts val="0"/>
              </a:spcAft>
              <a:buClr>
                <a:schemeClr val="dk1"/>
              </a:buClr>
              <a:buSzPts val="1400"/>
              <a:buFont typeface="Calibri"/>
              <a:buNone/>
            </a:pPr>
            <a:r>
              <a:rPr i="1" lang="en-US" sz="1000" u="sng">
                <a:solidFill>
                  <a:schemeClr val="dk1"/>
                </a:solidFill>
              </a:rPr>
              <a:t>lkcheck</a:t>
            </a:r>
            <a:r>
              <a:rPr lang="en-US" sz="1000" u="sng">
                <a:solidFill>
                  <a:schemeClr val="dk1"/>
                </a:solidFill>
              </a:rPr>
              <a:t> Daemon:</a:t>
            </a:r>
            <a:endParaRPr/>
          </a:p>
          <a:p>
            <a:pPr indent="0" lvl="1" marL="457200" rtl="0" algn="l">
              <a:lnSpc>
                <a:spcPct val="100000"/>
              </a:lnSpc>
              <a:spcBef>
                <a:spcPts val="0"/>
              </a:spcBef>
              <a:spcAft>
                <a:spcPts val="0"/>
              </a:spcAft>
              <a:buClr>
                <a:schemeClr val="dk1"/>
              </a:buClr>
              <a:buSzPts val="1400"/>
              <a:buFont typeface="Calibri"/>
              <a:buNone/>
            </a:pPr>
            <a:r>
              <a:rPr lang="en-US" sz="1000">
                <a:solidFill>
                  <a:schemeClr val="dk1"/>
                </a:solidFill>
              </a:rPr>
              <a:t>checks the health and status of LifeKeeper-protected resources</a:t>
            </a:r>
            <a:endParaRPr/>
          </a:p>
          <a:p>
            <a:pPr indent="0" lvl="1" marL="457200" rtl="0" algn="l">
              <a:lnSpc>
                <a:spcPct val="100000"/>
              </a:lnSpc>
              <a:spcBef>
                <a:spcPts val="0"/>
              </a:spcBef>
              <a:spcAft>
                <a:spcPts val="0"/>
              </a:spcAft>
              <a:buClr>
                <a:schemeClr val="dk1"/>
              </a:buClr>
              <a:buSzPts val="1400"/>
              <a:buFont typeface="Calibri"/>
              <a:buNone/>
            </a:pPr>
            <a:r>
              <a:rPr lang="en-US" sz="1000">
                <a:solidFill>
                  <a:schemeClr val="dk1"/>
                </a:solidFill>
              </a:rPr>
              <a:t>periodically calls the quickCheck script for each resource </a:t>
            </a:r>
            <a:endParaRPr/>
          </a:p>
          <a:p>
            <a:pPr indent="0" lvl="1" marL="457200" rtl="0" algn="l">
              <a:lnSpc>
                <a:spcPct val="100000"/>
              </a:lnSpc>
              <a:spcBef>
                <a:spcPts val="0"/>
              </a:spcBef>
              <a:spcAft>
                <a:spcPts val="0"/>
              </a:spcAft>
              <a:buClr>
                <a:schemeClr val="dk1"/>
              </a:buClr>
              <a:buSzPts val="1400"/>
              <a:buFont typeface="Calibri"/>
              <a:buNone/>
            </a:pPr>
            <a:r>
              <a:rPr i="1" lang="en-US" sz="1000">
                <a:solidFill>
                  <a:schemeClr val="dk1"/>
                </a:solidFill>
              </a:rPr>
              <a:t>quickCheck</a:t>
            </a:r>
            <a:r>
              <a:rPr lang="en-US" sz="1000">
                <a:solidFill>
                  <a:schemeClr val="dk1"/>
                </a:solidFill>
              </a:rPr>
              <a:t> provides a quick health check of the resource</a:t>
            </a:r>
            <a:endParaRPr/>
          </a:p>
          <a:p>
            <a:pPr indent="0" lvl="1" marL="457200" rtl="0" algn="l">
              <a:lnSpc>
                <a:spcPct val="100000"/>
              </a:lnSpc>
              <a:spcBef>
                <a:spcPts val="0"/>
              </a:spcBef>
              <a:spcAft>
                <a:spcPts val="0"/>
              </a:spcAft>
              <a:buClr>
                <a:schemeClr val="dk1"/>
              </a:buClr>
              <a:buSzPts val="1400"/>
              <a:buFont typeface="Calibri"/>
              <a:buNone/>
            </a:pPr>
            <a:r>
              <a:rPr lang="en-US" sz="1000">
                <a:solidFill>
                  <a:schemeClr val="dk1"/>
                </a:solidFill>
              </a:rPr>
              <a:t>if resource is in a failed state, </a:t>
            </a:r>
            <a:r>
              <a:rPr i="1" lang="en-US" sz="1000">
                <a:solidFill>
                  <a:schemeClr val="dk1"/>
                </a:solidFill>
              </a:rPr>
              <a:t>quickCheck</a:t>
            </a:r>
            <a:r>
              <a:rPr lang="en-US" sz="1000">
                <a:solidFill>
                  <a:schemeClr val="dk1"/>
                </a:solidFill>
              </a:rPr>
              <a:t> calls the event notification mechanism (</a:t>
            </a:r>
            <a:r>
              <a:rPr i="1" lang="en-US" sz="1000">
                <a:solidFill>
                  <a:schemeClr val="dk1"/>
                </a:solidFill>
              </a:rPr>
              <a:t>sendevent</a:t>
            </a:r>
            <a:r>
              <a:rPr lang="en-US" sz="1000">
                <a:solidFill>
                  <a:schemeClr val="dk1"/>
                </a:solidFill>
              </a:rPr>
              <a:t>) via the Alarm APIs </a:t>
            </a:r>
            <a:endParaRPr/>
          </a:p>
          <a:p>
            <a:pPr indent="0" lvl="1" marL="457200" rtl="0" algn="l">
              <a:lnSpc>
                <a:spcPct val="100000"/>
              </a:lnSpc>
              <a:spcBef>
                <a:spcPts val="0"/>
              </a:spcBef>
              <a:spcAft>
                <a:spcPts val="0"/>
              </a:spcAft>
              <a:buClr>
                <a:schemeClr val="dk1"/>
              </a:buClr>
              <a:buSzPts val="1400"/>
              <a:buFont typeface="Calibri"/>
              <a:buNone/>
            </a:pPr>
            <a:r>
              <a:rPr lang="en-US" sz="1000">
                <a:solidFill>
                  <a:schemeClr val="dk1"/>
                </a:solidFill>
              </a:rPr>
              <a:t>Alarm APIs initiates recovery via the Recovery APIs (recover)</a:t>
            </a:r>
            <a:endParaRPr/>
          </a:p>
          <a:p>
            <a:pPr indent="0" lvl="0" marL="0" rtl="0" algn="l">
              <a:lnSpc>
                <a:spcPct val="100000"/>
              </a:lnSpc>
              <a:spcBef>
                <a:spcPts val="0"/>
              </a:spcBef>
              <a:spcAft>
                <a:spcPts val="0"/>
              </a:spcAft>
              <a:buClr>
                <a:schemeClr val="dk1"/>
              </a:buClr>
              <a:buSzPts val="1400"/>
              <a:buFont typeface="Calibri"/>
              <a:buNone/>
            </a:pPr>
            <a:r>
              <a:rPr lang="en-US" sz="1000" u="sng">
                <a:solidFill>
                  <a:schemeClr val="dk1"/>
                </a:solidFill>
              </a:rPr>
              <a:t>Alarm API:</a:t>
            </a:r>
            <a:endParaRPr/>
          </a:p>
          <a:p>
            <a:pPr indent="0" lvl="1" marL="457200" rtl="0" algn="l">
              <a:lnSpc>
                <a:spcPct val="100000"/>
              </a:lnSpc>
              <a:spcBef>
                <a:spcPts val="0"/>
              </a:spcBef>
              <a:spcAft>
                <a:spcPts val="0"/>
              </a:spcAft>
              <a:buClr>
                <a:schemeClr val="dk1"/>
              </a:buClr>
              <a:buSzPts val="1400"/>
              <a:buFont typeface="Calibri"/>
              <a:buNone/>
            </a:pPr>
            <a:r>
              <a:rPr i="1" lang="en-US" sz="1000">
                <a:solidFill>
                  <a:schemeClr val="dk1"/>
                </a:solidFill>
              </a:rPr>
              <a:t>sendevent</a:t>
            </a:r>
            <a:r>
              <a:rPr lang="en-US" sz="1000">
                <a:solidFill>
                  <a:schemeClr val="dk1"/>
                </a:solidFill>
              </a:rPr>
              <a:t> is the sockets-based alarming mechanism </a:t>
            </a:r>
            <a:endParaRPr/>
          </a:p>
          <a:p>
            <a:pPr indent="0" lvl="1" marL="457200" rtl="0" algn="l">
              <a:lnSpc>
                <a:spcPct val="100000"/>
              </a:lnSpc>
              <a:spcBef>
                <a:spcPts val="0"/>
              </a:spcBef>
              <a:spcAft>
                <a:spcPts val="0"/>
              </a:spcAft>
              <a:buClr>
                <a:schemeClr val="dk1"/>
              </a:buClr>
              <a:buSzPts val="1400"/>
              <a:buFont typeface="Calibri"/>
              <a:buNone/>
            </a:pPr>
            <a:r>
              <a:rPr i="1" lang="en-US" sz="1000">
                <a:solidFill>
                  <a:schemeClr val="dk1"/>
                </a:solidFill>
              </a:rPr>
              <a:t>sendevent</a:t>
            </a:r>
            <a:r>
              <a:rPr lang="en-US" sz="1000">
                <a:solidFill>
                  <a:schemeClr val="dk1"/>
                </a:solidFill>
              </a:rPr>
              <a:t> communicates with the LCD to determine if there are recovery scripts available.  If so, it calls the Recovery API (</a:t>
            </a:r>
            <a:r>
              <a:rPr i="1" lang="en-US" sz="1000">
                <a:solidFill>
                  <a:schemeClr val="dk1"/>
                </a:solidFill>
              </a:rPr>
              <a:t>recover</a:t>
            </a:r>
            <a:r>
              <a:rPr lang="en-US" sz="1000">
                <a:solidFill>
                  <a:schemeClr val="dk1"/>
                </a:solidFill>
              </a:rPr>
              <a:t>)  </a:t>
            </a:r>
            <a:endParaRPr/>
          </a:p>
          <a:p>
            <a:pPr indent="0" lvl="0" marL="0" rtl="0" algn="l">
              <a:lnSpc>
                <a:spcPct val="100000"/>
              </a:lnSpc>
              <a:spcBef>
                <a:spcPts val="0"/>
              </a:spcBef>
              <a:spcAft>
                <a:spcPts val="0"/>
              </a:spcAft>
              <a:buClr>
                <a:schemeClr val="dk1"/>
              </a:buClr>
              <a:buSzPts val="1400"/>
              <a:buFont typeface="Calibri"/>
              <a:buNone/>
            </a:pPr>
            <a:r>
              <a:rPr lang="en-US" sz="1000" u="sng">
                <a:solidFill>
                  <a:schemeClr val="dk1"/>
                </a:solidFill>
              </a:rPr>
              <a:t>Recovery API:</a:t>
            </a:r>
            <a:endParaRPr/>
          </a:p>
          <a:p>
            <a:pPr indent="0" lvl="1" marL="457200" rtl="0" algn="l">
              <a:lnSpc>
                <a:spcPct val="100000"/>
              </a:lnSpc>
              <a:spcBef>
                <a:spcPts val="0"/>
              </a:spcBef>
              <a:spcAft>
                <a:spcPts val="0"/>
              </a:spcAft>
              <a:buClr>
                <a:schemeClr val="dk1"/>
              </a:buClr>
              <a:buSzPts val="1400"/>
              <a:buFont typeface="Calibri"/>
              <a:buNone/>
            </a:pPr>
            <a:r>
              <a:rPr lang="en-US" sz="1000">
                <a:solidFill>
                  <a:schemeClr val="dk1"/>
                </a:solidFill>
              </a:rPr>
              <a:t>The </a:t>
            </a:r>
            <a:r>
              <a:rPr i="1" lang="en-US" sz="1000">
                <a:solidFill>
                  <a:schemeClr val="dk1"/>
                </a:solidFill>
              </a:rPr>
              <a:t>recover</a:t>
            </a:r>
            <a:r>
              <a:rPr lang="en-US" sz="1000">
                <a:solidFill>
                  <a:schemeClr val="dk1"/>
                </a:solidFill>
              </a:rPr>
              <a:t> process runs the recovery script associated with the resource.</a:t>
            </a:r>
            <a:endParaRPr/>
          </a:p>
        </p:txBody>
      </p:sp>
      <p:sp>
        <p:nvSpPr>
          <p:cNvPr id="215" name="Google Shape;215;p9: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r>
              <a:rPr lang="en-US"/>
              <a:t>Aug-22</a:t>
            </a:r>
            <a:endParaRPr/>
          </a:p>
        </p:txBody>
      </p:sp>
      <p:sp>
        <p:nvSpPr>
          <p:cNvPr id="216" name="Google Shape;216;p9: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rPr lang="en-US"/>
              <a:t>Copyright © 2000-2010 by SteelEye Technology, Inc.  All Rights Reserved World Wide.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 Id="rId3" Type="http://schemas.openxmlformats.org/officeDocument/2006/relationships/image" Target="../media/image2.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age">
  <p:cSld name="COVER Page">
    <p:spTree>
      <p:nvGrpSpPr>
        <p:cNvPr id="17" name="Shape 17"/>
        <p:cNvGrpSpPr/>
        <p:nvPr/>
      </p:nvGrpSpPr>
      <p:grpSpPr>
        <a:xfrm>
          <a:off x="0" y="0"/>
          <a:ext cx="0" cy="0"/>
          <a:chOff x="0" y="0"/>
          <a:chExt cx="0" cy="0"/>
        </a:xfrm>
      </p:grpSpPr>
      <p:pic>
        <p:nvPicPr>
          <p:cNvPr id="18" name="Google Shape;18;p33"/>
          <p:cNvPicPr preferRelativeResize="0"/>
          <p:nvPr/>
        </p:nvPicPr>
        <p:blipFill rotWithShape="1">
          <a:blip r:embed="rId2">
            <a:alphaModFix/>
          </a:blip>
          <a:srcRect b="0" l="0" r="0" t="0"/>
          <a:stretch/>
        </p:blipFill>
        <p:spPr>
          <a:xfrm>
            <a:off x="0" y="1657"/>
            <a:ext cx="18288000" cy="10439400"/>
          </a:xfrm>
          <a:prstGeom prst="rect">
            <a:avLst/>
          </a:prstGeom>
          <a:noFill/>
          <a:ln>
            <a:noFill/>
          </a:ln>
        </p:spPr>
      </p:pic>
      <p:sp>
        <p:nvSpPr>
          <p:cNvPr id="19" name="Google Shape;19;p33"/>
          <p:cNvSpPr txBox="1"/>
          <p:nvPr/>
        </p:nvSpPr>
        <p:spPr>
          <a:xfrm>
            <a:off x="12781453" y="9826823"/>
            <a:ext cx="5201747"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400"/>
              <a:buFont typeface="Arial"/>
              <a:buNone/>
            </a:pPr>
            <a:r>
              <a:rPr b="0" i="0" lang="en-US" sz="1400" u="none" cap="none" strike="noStrike">
                <a:solidFill>
                  <a:schemeClr val="lt1"/>
                </a:solidFill>
                <a:latin typeface="Arial"/>
                <a:ea typeface="Arial"/>
                <a:cs typeface="Arial"/>
                <a:sym typeface="Arial"/>
              </a:rPr>
              <a:t>Copyright © 2022 SIOS Technology Corp. All rights reserved.</a:t>
            </a:r>
            <a:endParaRPr b="0" i="0" sz="1400" u="none" cap="none" strike="noStrike">
              <a:solidFill>
                <a:schemeClr val="lt1"/>
              </a:solidFill>
              <a:latin typeface="Arial"/>
              <a:ea typeface="Arial"/>
              <a:cs typeface="Arial"/>
              <a:sym typeface="Arial"/>
            </a:endParaRPr>
          </a:p>
        </p:txBody>
      </p:sp>
      <p:pic>
        <p:nvPicPr>
          <p:cNvPr descr="Logo, icon&#10;&#10;Description automatically generated" id="20" name="Google Shape;20;p33"/>
          <p:cNvPicPr preferRelativeResize="0"/>
          <p:nvPr/>
        </p:nvPicPr>
        <p:blipFill rotWithShape="1">
          <a:blip r:embed="rId3">
            <a:alphaModFix/>
          </a:blip>
          <a:srcRect b="0" l="0" r="0" t="0"/>
          <a:stretch/>
        </p:blipFill>
        <p:spPr>
          <a:xfrm>
            <a:off x="327635" y="304800"/>
            <a:ext cx="2110765" cy="2110765"/>
          </a:xfrm>
          <a:prstGeom prst="rect">
            <a:avLst/>
          </a:prstGeom>
          <a:noFill/>
          <a:ln>
            <a:noFill/>
          </a:ln>
          <a:effectLst>
            <a:outerShdw blurRad="126889" sx="105000" rotWithShape="0" algn="tl" dir="2700000" dist="38100" sy="105000">
              <a:srgbClr val="000000">
                <a:alpha val="29411"/>
              </a:srgbClr>
            </a:outerShdw>
          </a:effectLst>
        </p:spPr>
      </p:pic>
      <p:pic>
        <p:nvPicPr>
          <p:cNvPr descr="Shape&#10;&#10;Description automatically generated" id="21" name="Google Shape;21;p33"/>
          <p:cNvPicPr preferRelativeResize="0"/>
          <p:nvPr/>
        </p:nvPicPr>
        <p:blipFill rotWithShape="1">
          <a:blip r:embed="rId4">
            <a:alphaModFix amt="35000"/>
          </a:blip>
          <a:srcRect b="0" l="0" r="0" t="0"/>
          <a:stretch/>
        </p:blipFill>
        <p:spPr>
          <a:xfrm>
            <a:off x="1295400" y="8219073"/>
            <a:ext cx="2193577" cy="1637236"/>
          </a:xfrm>
          <a:prstGeom prst="rect">
            <a:avLst/>
          </a:prstGeom>
          <a:noFill/>
          <a:ln>
            <a:noFill/>
          </a:ln>
        </p:spPr>
      </p:pic>
      <p:pic>
        <p:nvPicPr>
          <p:cNvPr descr="Shape&#10;&#10;Description automatically generated" id="22" name="Google Shape;22;p33"/>
          <p:cNvPicPr preferRelativeResize="0"/>
          <p:nvPr/>
        </p:nvPicPr>
        <p:blipFill rotWithShape="1">
          <a:blip r:embed="rId4">
            <a:alphaModFix amt="35000"/>
          </a:blip>
          <a:srcRect b="0" l="0" r="0" t="0"/>
          <a:stretch/>
        </p:blipFill>
        <p:spPr>
          <a:xfrm rot="10800000">
            <a:off x="15087600" y="609600"/>
            <a:ext cx="2193577" cy="1637236"/>
          </a:xfrm>
          <a:prstGeom prst="rect">
            <a:avLst/>
          </a:prstGeom>
          <a:noFill/>
          <a:ln cap="flat" cmpd="sng" w="9525">
            <a:solidFill>
              <a:srgbClr val="5BAEE0"/>
            </a:solidFill>
            <a:prstDash val="solid"/>
            <a:round/>
            <a:headEnd len="sm" w="sm" type="none"/>
            <a:tailEnd len="sm" w="sm" type="none"/>
          </a:ln>
        </p:spPr>
      </p:pic>
      <p:sp>
        <p:nvSpPr>
          <p:cNvPr id="23" name="Google Shape;23;p33"/>
          <p:cNvSpPr txBox="1"/>
          <p:nvPr>
            <p:ph idx="1" type="body"/>
          </p:nvPr>
        </p:nvSpPr>
        <p:spPr>
          <a:xfrm>
            <a:off x="2895600" y="2628900"/>
            <a:ext cx="12192000" cy="3352800"/>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1600"/>
              </a:spcBef>
              <a:spcAft>
                <a:spcPts val="0"/>
              </a:spcAft>
              <a:buSzPts val="8000"/>
              <a:buNone/>
              <a:defRPr b="1" sz="8000">
                <a:solidFill>
                  <a:schemeClr val="lt1"/>
                </a:solidFill>
                <a:latin typeface="Arial"/>
                <a:ea typeface="Arial"/>
                <a:cs typeface="Arial"/>
                <a:sym typeface="Arial"/>
              </a:defRPr>
            </a:lvl1pPr>
            <a:lvl2pPr indent="-228600" lvl="1" marL="914400" algn="l">
              <a:lnSpc>
                <a:spcPct val="100000"/>
              </a:lnSpc>
              <a:spcBef>
                <a:spcPts val="560"/>
              </a:spcBef>
              <a:spcAft>
                <a:spcPts val="0"/>
              </a:spcAft>
              <a:buSzPts val="2800"/>
              <a:buNone/>
              <a:defRPr b="0">
                <a:solidFill>
                  <a:schemeClr val="lt1"/>
                </a:solidFill>
                <a:latin typeface="Arial"/>
                <a:ea typeface="Arial"/>
                <a:cs typeface="Arial"/>
                <a:sym typeface="Arial"/>
              </a:defRPr>
            </a:lvl2pPr>
            <a:lvl3pPr indent="-228600" lvl="2" marL="1371600" algn="l">
              <a:lnSpc>
                <a:spcPct val="100000"/>
              </a:lnSpc>
              <a:spcBef>
                <a:spcPts val="480"/>
              </a:spcBef>
              <a:spcAft>
                <a:spcPts val="0"/>
              </a:spcAft>
              <a:buSzPts val="2400"/>
              <a:buNone/>
              <a:defRPr b="0">
                <a:solidFill>
                  <a:schemeClr val="lt1"/>
                </a:solidFill>
                <a:latin typeface="Arial"/>
                <a:ea typeface="Arial"/>
                <a:cs typeface="Arial"/>
                <a:sym typeface="Arial"/>
              </a:defRPr>
            </a:lvl3pPr>
            <a:lvl4pPr indent="-228600" lvl="3" marL="1828800" algn="l">
              <a:lnSpc>
                <a:spcPct val="100000"/>
              </a:lnSpc>
              <a:spcBef>
                <a:spcPts val="400"/>
              </a:spcBef>
              <a:spcAft>
                <a:spcPts val="0"/>
              </a:spcAft>
              <a:buSzPts val="2000"/>
              <a:buNone/>
              <a:defRPr b="0">
                <a:solidFill>
                  <a:schemeClr val="lt1"/>
                </a:solidFill>
                <a:latin typeface="Arial"/>
                <a:ea typeface="Arial"/>
                <a:cs typeface="Arial"/>
                <a:sym typeface="Arial"/>
              </a:defRPr>
            </a:lvl4pPr>
            <a:lvl5pPr indent="-228600" lvl="4" marL="2286000" algn="l">
              <a:lnSpc>
                <a:spcPct val="100000"/>
              </a:lnSpc>
              <a:spcBef>
                <a:spcPts val="400"/>
              </a:spcBef>
              <a:spcAft>
                <a:spcPts val="0"/>
              </a:spcAft>
              <a:buSzPts val="2000"/>
              <a:buNone/>
              <a:defRPr b="0">
                <a:solidFill>
                  <a:schemeClr val="lt1"/>
                </a:solidFill>
                <a:latin typeface="Arial"/>
                <a:ea typeface="Arial"/>
                <a:cs typeface="Arial"/>
                <a:sym typeface="Aria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 name="Google Shape;24;p33"/>
          <p:cNvSpPr txBox="1"/>
          <p:nvPr>
            <p:ph idx="2" type="body"/>
          </p:nvPr>
        </p:nvSpPr>
        <p:spPr>
          <a:xfrm>
            <a:off x="2895600" y="6073882"/>
            <a:ext cx="12192000" cy="898418"/>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560"/>
              </a:spcBef>
              <a:spcAft>
                <a:spcPts val="0"/>
              </a:spcAft>
              <a:buSzPts val="2800"/>
              <a:buNone/>
              <a:defRPr b="0" sz="2800">
                <a:solidFill>
                  <a:schemeClr val="lt1"/>
                </a:solidFill>
                <a:latin typeface="Arial"/>
                <a:ea typeface="Arial"/>
                <a:cs typeface="Arial"/>
                <a:sym typeface="Arial"/>
              </a:defRPr>
            </a:lvl1pPr>
            <a:lvl2pPr indent="-228600" lvl="1" marL="914400" algn="l">
              <a:lnSpc>
                <a:spcPct val="100000"/>
              </a:lnSpc>
              <a:spcBef>
                <a:spcPts val="560"/>
              </a:spcBef>
              <a:spcAft>
                <a:spcPts val="0"/>
              </a:spcAft>
              <a:buSzPts val="2800"/>
              <a:buNone/>
              <a:defRPr b="0">
                <a:solidFill>
                  <a:schemeClr val="lt1"/>
                </a:solidFill>
                <a:latin typeface="Arial"/>
                <a:ea typeface="Arial"/>
                <a:cs typeface="Arial"/>
                <a:sym typeface="Arial"/>
              </a:defRPr>
            </a:lvl2pPr>
            <a:lvl3pPr indent="-228600" lvl="2" marL="1371600" algn="l">
              <a:lnSpc>
                <a:spcPct val="100000"/>
              </a:lnSpc>
              <a:spcBef>
                <a:spcPts val="480"/>
              </a:spcBef>
              <a:spcAft>
                <a:spcPts val="0"/>
              </a:spcAft>
              <a:buSzPts val="2400"/>
              <a:buNone/>
              <a:defRPr b="0">
                <a:solidFill>
                  <a:schemeClr val="lt1"/>
                </a:solidFill>
                <a:latin typeface="Arial"/>
                <a:ea typeface="Arial"/>
                <a:cs typeface="Arial"/>
                <a:sym typeface="Arial"/>
              </a:defRPr>
            </a:lvl3pPr>
            <a:lvl4pPr indent="-228600" lvl="3" marL="1828800" algn="l">
              <a:lnSpc>
                <a:spcPct val="100000"/>
              </a:lnSpc>
              <a:spcBef>
                <a:spcPts val="400"/>
              </a:spcBef>
              <a:spcAft>
                <a:spcPts val="0"/>
              </a:spcAft>
              <a:buSzPts val="2000"/>
              <a:buNone/>
              <a:defRPr b="0">
                <a:solidFill>
                  <a:schemeClr val="lt1"/>
                </a:solidFill>
                <a:latin typeface="Arial"/>
                <a:ea typeface="Arial"/>
                <a:cs typeface="Arial"/>
                <a:sym typeface="Arial"/>
              </a:defRPr>
            </a:lvl4pPr>
            <a:lvl5pPr indent="-228600" lvl="4" marL="2286000" algn="l">
              <a:lnSpc>
                <a:spcPct val="100000"/>
              </a:lnSpc>
              <a:spcBef>
                <a:spcPts val="400"/>
              </a:spcBef>
              <a:spcAft>
                <a:spcPts val="0"/>
              </a:spcAft>
              <a:buSzPts val="2000"/>
              <a:buNone/>
              <a:defRPr b="0">
                <a:solidFill>
                  <a:schemeClr val="lt1"/>
                </a:solidFill>
                <a:latin typeface="Arial"/>
                <a:ea typeface="Arial"/>
                <a:cs typeface="Arial"/>
                <a:sym typeface="Aria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5" name="Google Shape;25;p33"/>
          <p:cNvSpPr txBox="1"/>
          <p:nvPr>
            <p:ph idx="3" type="body"/>
          </p:nvPr>
        </p:nvSpPr>
        <p:spPr>
          <a:xfrm>
            <a:off x="2895600" y="7320655"/>
            <a:ext cx="12192000" cy="898418"/>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720"/>
              </a:spcBef>
              <a:spcAft>
                <a:spcPts val="0"/>
              </a:spcAft>
              <a:buSzPts val="3600"/>
              <a:buNone/>
              <a:defRPr b="0" sz="3600">
                <a:solidFill>
                  <a:schemeClr val="lt1"/>
                </a:solidFill>
                <a:latin typeface="Arial"/>
                <a:ea typeface="Arial"/>
                <a:cs typeface="Arial"/>
                <a:sym typeface="Arial"/>
              </a:defRPr>
            </a:lvl1pPr>
            <a:lvl2pPr indent="-228600" lvl="1" marL="914400" algn="l">
              <a:lnSpc>
                <a:spcPct val="100000"/>
              </a:lnSpc>
              <a:spcBef>
                <a:spcPts val="560"/>
              </a:spcBef>
              <a:spcAft>
                <a:spcPts val="0"/>
              </a:spcAft>
              <a:buSzPts val="2800"/>
              <a:buNone/>
              <a:defRPr b="0">
                <a:solidFill>
                  <a:schemeClr val="lt1"/>
                </a:solidFill>
                <a:latin typeface="Arial"/>
                <a:ea typeface="Arial"/>
                <a:cs typeface="Arial"/>
                <a:sym typeface="Arial"/>
              </a:defRPr>
            </a:lvl2pPr>
            <a:lvl3pPr indent="-228600" lvl="2" marL="1371600" algn="l">
              <a:lnSpc>
                <a:spcPct val="100000"/>
              </a:lnSpc>
              <a:spcBef>
                <a:spcPts val="480"/>
              </a:spcBef>
              <a:spcAft>
                <a:spcPts val="0"/>
              </a:spcAft>
              <a:buSzPts val="2400"/>
              <a:buNone/>
              <a:defRPr b="0">
                <a:solidFill>
                  <a:schemeClr val="lt1"/>
                </a:solidFill>
                <a:latin typeface="Arial"/>
                <a:ea typeface="Arial"/>
                <a:cs typeface="Arial"/>
                <a:sym typeface="Arial"/>
              </a:defRPr>
            </a:lvl3pPr>
            <a:lvl4pPr indent="-228600" lvl="3" marL="1828800" algn="l">
              <a:lnSpc>
                <a:spcPct val="100000"/>
              </a:lnSpc>
              <a:spcBef>
                <a:spcPts val="400"/>
              </a:spcBef>
              <a:spcAft>
                <a:spcPts val="0"/>
              </a:spcAft>
              <a:buSzPts val="2000"/>
              <a:buNone/>
              <a:defRPr b="0">
                <a:solidFill>
                  <a:schemeClr val="lt1"/>
                </a:solidFill>
                <a:latin typeface="Arial"/>
                <a:ea typeface="Arial"/>
                <a:cs typeface="Arial"/>
                <a:sym typeface="Arial"/>
              </a:defRPr>
            </a:lvl4pPr>
            <a:lvl5pPr indent="-228600" lvl="4" marL="2286000" algn="l">
              <a:lnSpc>
                <a:spcPct val="100000"/>
              </a:lnSpc>
              <a:spcBef>
                <a:spcPts val="400"/>
              </a:spcBef>
              <a:spcAft>
                <a:spcPts val="0"/>
              </a:spcAft>
              <a:buSzPts val="2000"/>
              <a:buNone/>
              <a:defRPr b="0">
                <a:solidFill>
                  <a:schemeClr val="lt1"/>
                </a:solidFill>
                <a:latin typeface="Arial"/>
                <a:ea typeface="Arial"/>
                <a:cs typeface="Arial"/>
                <a:sym typeface="Aria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2" name="Shape 62"/>
        <p:cNvGrpSpPr/>
        <p:nvPr/>
      </p:nvGrpSpPr>
      <p:grpSpPr>
        <a:xfrm>
          <a:off x="0" y="0"/>
          <a:ext cx="0" cy="0"/>
          <a:chOff x="0" y="0"/>
          <a:chExt cx="0" cy="0"/>
        </a:xfrm>
      </p:grpSpPr>
      <p:sp>
        <p:nvSpPr>
          <p:cNvPr id="63" name="Google Shape;63;p42"/>
          <p:cNvSpPr txBox="1"/>
          <p:nvPr>
            <p:ph type="title"/>
          </p:nvPr>
        </p:nvSpPr>
        <p:spPr>
          <a:xfrm>
            <a:off x="623400" y="890051"/>
            <a:ext cx="17041050" cy="114525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3600"/>
              <a:buFont typeface="Lucida Sans"/>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64" name="Google Shape;64;p42"/>
          <p:cNvSpPr txBox="1"/>
          <p:nvPr>
            <p:ph idx="1" type="body"/>
          </p:nvPr>
        </p:nvSpPr>
        <p:spPr>
          <a:xfrm>
            <a:off x="562538" y="2264487"/>
            <a:ext cx="17041050" cy="6832800"/>
          </a:xfrm>
          <a:prstGeom prst="rect">
            <a:avLst/>
          </a:prstGeom>
          <a:noFill/>
          <a:ln>
            <a:noFill/>
          </a:ln>
        </p:spPr>
        <p:txBody>
          <a:bodyPr anchorCtr="0" anchor="t" bIns="45700" lIns="91425" spcFirstLastPara="1" rIns="91425" wrap="square" tIns="45700">
            <a:noAutofit/>
          </a:bodyPr>
          <a:lstStyle>
            <a:lvl1pPr indent="-374650" lvl="0" marL="457200" algn="l">
              <a:lnSpc>
                <a:spcPct val="90000"/>
              </a:lnSpc>
              <a:spcBef>
                <a:spcPts val="2400"/>
              </a:spcBef>
              <a:spcAft>
                <a:spcPts val="0"/>
              </a:spcAft>
              <a:buClr>
                <a:schemeClr val="accent6"/>
              </a:buClr>
              <a:buSzPts val="2300"/>
              <a:buChar char="•"/>
              <a:defRPr/>
            </a:lvl1pPr>
            <a:lvl2pPr indent="-228600" lvl="1" marL="914400" algn="l">
              <a:lnSpc>
                <a:spcPct val="90000"/>
              </a:lnSpc>
              <a:spcBef>
                <a:spcPts val="1050"/>
              </a:spcBef>
              <a:spcAft>
                <a:spcPts val="0"/>
              </a:spcAft>
              <a:buSzPts val="1900"/>
              <a:buNone/>
              <a:defRPr/>
            </a:lvl2pPr>
            <a:lvl3pPr indent="-330200" lvl="2" marL="1371600" algn="l">
              <a:lnSpc>
                <a:spcPct val="90000"/>
              </a:lnSpc>
              <a:spcBef>
                <a:spcPts val="1050"/>
              </a:spcBef>
              <a:spcAft>
                <a:spcPts val="0"/>
              </a:spcAft>
              <a:buSzPts val="1600"/>
              <a:buChar char="–"/>
              <a:defRPr/>
            </a:lvl3pPr>
            <a:lvl4pPr indent="-349250" lvl="3" marL="1828800" algn="l">
              <a:lnSpc>
                <a:spcPct val="90000"/>
              </a:lnSpc>
              <a:spcBef>
                <a:spcPts val="1050"/>
              </a:spcBef>
              <a:spcAft>
                <a:spcPts val="0"/>
              </a:spcAft>
              <a:buClr>
                <a:schemeClr val="dk1"/>
              </a:buClr>
              <a:buSzPts val="1900"/>
              <a:buChar char="•"/>
              <a:defRPr/>
            </a:lvl4pPr>
            <a:lvl5pPr indent="-349250" lvl="4" marL="2286000" algn="l">
              <a:lnSpc>
                <a:spcPct val="90000"/>
              </a:lnSpc>
              <a:spcBef>
                <a:spcPts val="1050"/>
              </a:spcBef>
              <a:spcAft>
                <a:spcPts val="0"/>
              </a:spcAft>
              <a:buClr>
                <a:schemeClr val="dk1"/>
              </a:buClr>
              <a:buSzPts val="1900"/>
              <a:buChar char="•"/>
              <a:defRPr/>
            </a:lvl5pPr>
            <a:lvl6pPr indent="-349250" lvl="5" marL="2743200" algn="l">
              <a:lnSpc>
                <a:spcPct val="90000"/>
              </a:lnSpc>
              <a:spcBef>
                <a:spcPts val="1050"/>
              </a:spcBef>
              <a:spcAft>
                <a:spcPts val="0"/>
              </a:spcAft>
              <a:buClr>
                <a:schemeClr val="dk1"/>
              </a:buClr>
              <a:buSzPts val="1900"/>
              <a:buChar char="•"/>
              <a:defRPr/>
            </a:lvl6pPr>
            <a:lvl7pPr indent="-349250" lvl="6" marL="3200400" algn="l">
              <a:lnSpc>
                <a:spcPct val="90000"/>
              </a:lnSpc>
              <a:spcBef>
                <a:spcPts val="1050"/>
              </a:spcBef>
              <a:spcAft>
                <a:spcPts val="0"/>
              </a:spcAft>
              <a:buClr>
                <a:schemeClr val="dk1"/>
              </a:buClr>
              <a:buSzPts val="1900"/>
              <a:buChar char="•"/>
              <a:defRPr/>
            </a:lvl7pPr>
            <a:lvl8pPr indent="-349250" lvl="7" marL="3657600" algn="l">
              <a:lnSpc>
                <a:spcPct val="90000"/>
              </a:lnSpc>
              <a:spcBef>
                <a:spcPts val="1050"/>
              </a:spcBef>
              <a:spcAft>
                <a:spcPts val="0"/>
              </a:spcAft>
              <a:buClr>
                <a:schemeClr val="dk1"/>
              </a:buClr>
              <a:buSzPts val="1900"/>
              <a:buChar char="•"/>
              <a:defRPr/>
            </a:lvl8pPr>
            <a:lvl9pPr indent="-349250" lvl="8" marL="4114800" algn="l">
              <a:lnSpc>
                <a:spcPct val="90000"/>
              </a:lnSpc>
              <a:spcBef>
                <a:spcPts val="1050"/>
              </a:spcBef>
              <a:spcAft>
                <a:spcPts val="0"/>
              </a:spcAft>
              <a:buClr>
                <a:schemeClr val="dk1"/>
              </a:buClr>
              <a:buSzPts val="1900"/>
              <a:buChar char="•"/>
              <a:defRPr/>
            </a:lvl9pPr>
          </a:lstStyle>
          <a:p/>
        </p:txBody>
      </p:sp>
      <p:sp>
        <p:nvSpPr>
          <p:cNvPr id="65" name="Google Shape;65;p42"/>
          <p:cNvSpPr txBox="1"/>
          <p:nvPr>
            <p:ph idx="12" type="sldNum"/>
          </p:nvPr>
        </p:nvSpPr>
        <p:spPr>
          <a:xfrm>
            <a:off x="16944917" y="9326435"/>
            <a:ext cx="1097550" cy="7870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dk1"/>
              </a:buClr>
              <a:buSzPts val="1900"/>
              <a:buFont typeface="Calibri"/>
              <a:buNone/>
              <a:defRPr b="0" i="0" sz="2850" u="none" cap="none" strike="noStrike">
                <a:solidFill>
                  <a:schemeClr val="dk1"/>
                </a:solidFill>
                <a:latin typeface="Calibri"/>
                <a:ea typeface="Calibri"/>
                <a:cs typeface="Calibri"/>
                <a:sym typeface="Calibri"/>
              </a:defRPr>
            </a:lvl1pPr>
            <a:lvl2pPr indent="0" lvl="1" marL="0" marR="0" rtl="0" algn="r">
              <a:lnSpc>
                <a:spcPct val="100000"/>
              </a:lnSpc>
              <a:spcBef>
                <a:spcPts val="0"/>
              </a:spcBef>
              <a:spcAft>
                <a:spcPts val="0"/>
              </a:spcAft>
              <a:buClr>
                <a:schemeClr val="dk1"/>
              </a:buClr>
              <a:buSzPts val="1900"/>
              <a:buFont typeface="Calibri"/>
              <a:buNone/>
              <a:defRPr b="0" i="0" sz="2850" u="none" cap="none" strike="noStrike">
                <a:solidFill>
                  <a:schemeClr val="dk1"/>
                </a:solidFill>
                <a:latin typeface="Calibri"/>
                <a:ea typeface="Calibri"/>
                <a:cs typeface="Calibri"/>
                <a:sym typeface="Calibri"/>
              </a:defRPr>
            </a:lvl2pPr>
            <a:lvl3pPr indent="0" lvl="2" marL="0" marR="0" rtl="0" algn="r">
              <a:lnSpc>
                <a:spcPct val="100000"/>
              </a:lnSpc>
              <a:spcBef>
                <a:spcPts val="0"/>
              </a:spcBef>
              <a:spcAft>
                <a:spcPts val="0"/>
              </a:spcAft>
              <a:buClr>
                <a:schemeClr val="dk1"/>
              </a:buClr>
              <a:buSzPts val="1900"/>
              <a:buFont typeface="Calibri"/>
              <a:buNone/>
              <a:defRPr b="0" i="0" sz="2850" u="none" cap="none" strike="noStrike">
                <a:solidFill>
                  <a:schemeClr val="dk1"/>
                </a:solidFill>
                <a:latin typeface="Calibri"/>
                <a:ea typeface="Calibri"/>
                <a:cs typeface="Calibri"/>
                <a:sym typeface="Calibri"/>
              </a:defRPr>
            </a:lvl3pPr>
            <a:lvl4pPr indent="0" lvl="3" marL="0" marR="0" rtl="0" algn="r">
              <a:lnSpc>
                <a:spcPct val="100000"/>
              </a:lnSpc>
              <a:spcBef>
                <a:spcPts val="0"/>
              </a:spcBef>
              <a:spcAft>
                <a:spcPts val="0"/>
              </a:spcAft>
              <a:buClr>
                <a:schemeClr val="dk1"/>
              </a:buClr>
              <a:buSzPts val="1900"/>
              <a:buFont typeface="Calibri"/>
              <a:buNone/>
              <a:defRPr b="0" i="0" sz="2850" u="none" cap="none" strike="noStrike">
                <a:solidFill>
                  <a:schemeClr val="dk1"/>
                </a:solidFill>
                <a:latin typeface="Calibri"/>
                <a:ea typeface="Calibri"/>
                <a:cs typeface="Calibri"/>
                <a:sym typeface="Calibri"/>
              </a:defRPr>
            </a:lvl4pPr>
            <a:lvl5pPr indent="0" lvl="4" marL="0" marR="0" rtl="0" algn="r">
              <a:lnSpc>
                <a:spcPct val="100000"/>
              </a:lnSpc>
              <a:spcBef>
                <a:spcPts val="0"/>
              </a:spcBef>
              <a:spcAft>
                <a:spcPts val="0"/>
              </a:spcAft>
              <a:buClr>
                <a:schemeClr val="dk1"/>
              </a:buClr>
              <a:buSzPts val="1900"/>
              <a:buFont typeface="Calibri"/>
              <a:buNone/>
              <a:defRPr b="0" i="0" sz="2850" u="none" cap="none" strike="noStrike">
                <a:solidFill>
                  <a:schemeClr val="dk1"/>
                </a:solidFill>
                <a:latin typeface="Calibri"/>
                <a:ea typeface="Calibri"/>
                <a:cs typeface="Calibri"/>
                <a:sym typeface="Calibri"/>
              </a:defRPr>
            </a:lvl5pPr>
            <a:lvl6pPr indent="0" lvl="5" marL="0" marR="0" rtl="0" algn="r">
              <a:lnSpc>
                <a:spcPct val="100000"/>
              </a:lnSpc>
              <a:spcBef>
                <a:spcPts val="0"/>
              </a:spcBef>
              <a:spcAft>
                <a:spcPts val="0"/>
              </a:spcAft>
              <a:buClr>
                <a:schemeClr val="dk1"/>
              </a:buClr>
              <a:buSzPts val="1900"/>
              <a:buFont typeface="Calibri"/>
              <a:buNone/>
              <a:defRPr b="0" i="0" sz="2850" u="none" cap="none" strike="noStrike">
                <a:solidFill>
                  <a:schemeClr val="dk1"/>
                </a:solidFill>
                <a:latin typeface="Calibri"/>
                <a:ea typeface="Calibri"/>
                <a:cs typeface="Calibri"/>
                <a:sym typeface="Calibri"/>
              </a:defRPr>
            </a:lvl6pPr>
            <a:lvl7pPr indent="0" lvl="6" marL="0" marR="0" rtl="0" algn="r">
              <a:lnSpc>
                <a:spcPct val="100000"/>
              </a:lnSpc>
              <a:spcBef>
                <a:spcPts val="0"/>
              </a:spcBef>
              <a:spcAft>
                <a:spcPts val="0"/>
              </a:spcAft>
              <a:buClr>
                <a:schemeClr val="dk1"/>
              </a:buClr>
              <a:buSzPts val="1900"/>
              <a:buFont typeface="Calibri"/>
              <a:buNone/>
              <a:defRPr b="0" i="0" sz="2850" u="none" cap="none" strike="noStrike">
                <a:solidFill>
                  <a:schemeClr val="dk1"/>
                </a:solidFill>
                <a:latin typeface="Calibri"/>
                <a:ea typeface="Calibri"/>
                <a:cs typeface="Calibri"/>
                <a:sym typeface="Calibri"/>
              </a:defRPr>
            </a:lvl7pPr>
            <a:lvl8pPr indent="0" lvl="7" marL="0" marR="0" rtl="0" algn="r">
              <a:lnSpc>
                <a:spcPct val="100000"/>
              </a:lnSpc>
              <a:spcBef>
                <a:spcPts val="0"/>
              </a:spcBef>
              <a:spcAft>
                <a:spcPts val="0"/>
              </a:spcAft>
              <a:buClr>
                <a:schemeClr val="dk1"/>
              </a:buClr>
              <a:buSzPts val="1900"/>
              <a:buFont typeface="Calibri"/>
              <a:buNone/>
              <a:defRPr b="0" i="0" sz="2850" u="none" cap="none" strike="noStrike">
                <a:solidFill>
                  <a:schemeClr val="dk1"/>
                </a:solidFill>
                <a:latin typeface="Calibri"/>
                <a:ea typeface="Calibri"/>
                <a:cs typeface="Calibri"/>
                <a:sym typeface="Calibri"/>
              </a:defRPr>
            </a:lvl8pPr>
            <a:lvl9pPr indent="0" lvl="8" marL="0" marR="0" rtl="0" algn="r">
              <a:lnSpc>
                <a:spcPct val="100000"/>
              </a:lnSpc>
              <a:spcBef>
                <a:spcPts val="0"/>
              </a:spcBef>
              <a:spcAft>
                <a:spcPts val="0"/>
              </a:spcAft>
              <a:buClr>
                <a:schemeClr val="dk1"/>
              </a:buClr>
              <a:buSzPts val="1900"/>
              <a:buFont typeface="Calibri"/>
              <a:buNone/>
              <a:defRPr b="0" i="0" sz="285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66" name="Google Shape;66;p42"/>
          <p:cNvSpPr txBox="1"/>
          <p:nvPr/>
        </p:nvSpPr>
        <p:spPr>
          <a:xfrm>
            <a:off x="880251" y="9766550"/>
            <a:ext cx="6727950" cy="605250"/>
          </a:xfrm>
          <a:prstGeom prst="rect">
            <a:avLst/>
          </a:prstGeom>
          <a:noFill/>
          <a:ln>
            <a:noFill/>
          </a:ln>
        </p:spPr>
        <p:txBody>
          <a:bodyPr anchorCtr="0" anchor="t" bIns="137125" lIns="137125" spcFirstLastPara="1" rIns="137125" wrap="square" tIns="137125">
            <a:noAutofit/>
          </a:bodyPr>
          <a:lstStyle/>
          <a:p>
            <a:pPr indent="0" lvl="0" marL="0" marR="0" rtl="0" algn="l">
              <a:lnSpc>
                <a:spcPct val="100000"/>
              </a:lnSpc>
              <a:spcBef>
                <a:spcPts val="0"/>
              </a:spcBef>
              <a:spcAft>
                <a:spcPts val="0"/>
              </a:spcAft>
              <a:buClr>
                <a:srgbClr val="FFFFFF"/>
              </a:buClr>
              <a:buSzPts val="1350"/>
              <a:buFont typeface="Lucida Sans"/>
              <a:buNone/>
            </a:pPr>
            <a:r>
              <a:rPr b="0" i="1" lang="en-US" sz="1350" u="none" cap="none" strike="noStrike">
                <a:solidFill>
                  <a:srgbClr val="FFFFFF"/>
                </a:solidFill>
                <a:latin typeface="Lucida Sans"/>
                <a:ea typeface="Lucida Sans"/>
                <a:cs typeface="Lucida Sans"/>
                <a:sym typeface="Lucida Sans"/>
              </a:rPr>
              <a:t>SIOS confidential - viewing is under non-disclosure agreement (NDA) only</a:t>
            </a:r>
            <a:r>
              <a:rPr b="0" i="0" lang="en-US" sz="2250" u="none" cap="none" strike="noStrike">
                <a:solidFill>
                  <a:srgbClr val="FFFFFF"/>
                </a:solidFill>
                <a:latin typeface="Lucida Sans"/>
                <a:ea typeface="Lucida Sans"/>
                <a:cs typeface="Lucida Sans"/>
                <a:sym typeface="Lucida Sans"/>
              </a:rPr>
              <a:t> </a:t>
            </a:r>
            <a:endParaRPr b="0" i="0" sz="2250" u="none" cap="none" strike="noStrike">
              <a:solidFill>
                <a:srgbClr val="FFFFFF"/>
              </a:solidFill>
              <a:latin typeface="Lucida Sans"/>
              <a:ea typeface="Lucida Sans"/>
              <a:cs typeface="Lucida Sans"/>
              <a:sym typeface="Lucida Sa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26" name="Shape 26"/>
        <p:cNvGrpSpPr/>
        <p:nvPr/>
      </p:nvGrpSpPr>
      <p:grpSpPr>
        <a:xfrm>
          <a:off x="0" y="0"/>
          <a:ext cx="0" cy="0"/>
          <a:chOff x="0" y="0"/>
          <a:chExt cx="0" cy="0"/>
        </a:xfrm>
      </p:grpSpPr>
      <p:sp>
        <p:nvSpPr>
          <p:cNvPr id="27" name="Google Shape;27;p34"/>
          <p:cNvSpPr txBox="1"/>
          <p:nvPr>
            <p:ph type="title"/>
          </p:nvPr>
        </p:nvSpPr>
        <p:spPr>
          <a:xfrm>
            <a:off x="1828800" y="419100"/>
            <a:ext cx="13944600" cy="11430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001E79"/>
              </a:buClr>
              <a:buSzPts val="60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28" name="Shape 28"/>
        <p:cNvGrpSpPr/>
        <p:nvPr/>
      </p:nvGrpSpPr>
      <p:grpSpPr>
        <a:xfrm>
          <a:off x="0" y="0"/>
          <a:ext cx="0" cy="0"/>
          <a:chOff x="0" y="0"/>
          <a:chExt cx="0" cy="0"/>
        </a:xfrm>
      </p:grpSpPr>
      <p:sp>
        <p:nvSpPr>
          <p:cNvPr id="29" name="Google Shape;29;p35"/>
          <p:cNvSpPr txBox="1"/>
          <p:nvPr>
            <p:ph idx="12" type="sldNum"/>
          </p:nvPr>
        </p:nvSpPr>
        <p:spPr>
          <a:xfrm>
            <a:off x="457200" y="9921875"/>
            <a:ext cx="21336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30" name="Google Shape;30;p35"/>
          <p:cNvSpPr/>
          <p:nvPr>
            <p:ph idx="2" type="pic"/>
          </p:nvPr>
        </p:nvSpPr>
        <p:spPr>
          <a:xfrm>
            <a:off x="0" y="1714500"/>
            <a:ext cx="7772400" cy="6858000"/>
          </a:xfrm>
          <a:prstGeom prst="rect">
            <a:avLst/>
          </a:prstGeom>
          <a:noFill/>
          <a:ln>
            <a:noFill/>
          </a:ln>
        </p:spPr>
      </p:sp>
      <p:sp>
        <p:nvSpPr>
          <p:cNvPr id="31" name="Google Shape;31;p35"/>
          <p:cNvSpPr txBox="1"/>
          <p:nvPr>
            <p:ph idx="1" type="body"/>
          </p:nvPr>
        </p:nvSpPr>
        <p:spPr>
          <a:xfrm>
            <a:off x="10363200" y="1866900"/>
            <a:ext cx="5029200" cy="2057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320"/>
              </a:spcBef>
              <a:spcAft>
                <a:spcPts val="0"/>
              </a:spcAft>
              <a:buSzPts val="6600"/>
              <a:buNone/>
              <a:defRPr b="1" sz="6600">
                <a:solidFill>
                  <a:srgbClr val="233796"/>
                </a:solidFill>
                <a:latin typeface="Arial"/>
                <a:ea typeface="Arial"/>
                <a:cs typeface="Arial"/>
                <a:sym typeface="Arial"/>
              </a:defRPr>
            </a:lvl1pPr>
            <a:lvl2pPr indent="-342900" lvl="1" marL="914400" algn="l">
              <a:lnSpc>
                <a:spcPct val="100000"/>
              </a:lnSpc>
              <a:spcBef>
                <a:spcPts val="360"/>
              </a:spcBef>
              <a:spcAft>
                <a:spcPts val="0"/>
              </a:spcAft>
              <a:buSzPts val="1800"/>
              <a:buChar char="–"/>
              <a:defRPr/>
            </a:lvl2pPr>
            <a:lvl3pPr indent="-342900" lvl="2" marL="1371600" algn="l">
              <a:lnSpc>
                <a:spcPct val="100000"/>
              </a:lnSpc>
              <a:spcBef>
                <a:spcPts val="360"/>
              </a:spcBef>
              <a:spcAft>
                <a:spcPts val="0"/>
              </a:spcAft>
              <a:buSzPts val="1800"/>
              <a:buChar char="o"/>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2" name="Google Shape;32;p35"/>
          <p:cNvSpPr txBox="1"/>
          <p:nvPr>
            <p:ph idx="3" type="body"/>
          </p:nvPr>
        </p:nvSpPr>
        <p:spPr>
          <a:xfrm>
            <a:off x="10287000" y="4076700"/>
            <a:ext cx="6400800" cy="359251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560"/>
              </a:spcBef>
              <a:spcAft>
                <a:spcPts val="0"/>
              </a:spcAft>
              <a:buSzPts val="2800"/>
              <a:buNone/>
              <a:defRPr b="0" sz="2800">
                <a:solidFill>
                  <a:srgbClr val="233796"/>
                </a:solidFill>
                <a:latin typeface="Arial"/>
                <a:ea typeface="Arial"/>
                <a:cs typeface="Arial"/>
                <a:sym typeface="Arial"/>
              </a:defRPr>
            </a:lvl1pPr>
            <a:lvl2pPr indent="-342900" lvl="1" marL="914400" algn="l">
              <a:lnSpc>
                <a:spcPct val="100000"/>
              </a:lnSpc>
              <a:spcBef>
                <a:spcPts val="360"/>
              </a:spcBef>
              <a:spcAft>
                <a:spcPts val="0"/>
              </a:spcAft>
              <a:buSzPts val="1800"/>
              <a:buChar char="–"/>
              <a:defRPr/>
            </a:lvl2pPr>
            <a:lvl3pPr indent="-342900" lvl="2" marL="1371600" algn="l">
              <a:lnSpc>
                <a:spcPct val="100000"/>
              </a:lnSpc>
              <a:spcBef>
                <a:spcPts val="360"/>
              </a:spcBef>
              <a:spcAft>
                <a:spcPts val="0"/>
              </a:spcAft>
              <a:buSzPts val="1800"/>
              <a:buChar char="o"/>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36"/>
          <p:cNvSpPr txBox="1"/>
          <p:nvPr>
            <p:ph type="title"/>
          </p:nvPr>
        </p:nvSpPr>
        <p:spPr>
          <a:xfrm>
            <a:off x="1828800" y="280224"/>
            <a:ext cx="13944600" cy="11430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001E79"/>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6"/>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6" name="Google Shape;36;p36"/>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7" name="Google Shape;37;p36"/>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 name="Shape 38"/>
        <p:cNvGrpSpPr/>
        <p:nvPr/>
      </p:nvGrpSpPr>
      <p:grpSpPr>
        <a:xfrm>
          <a:off x="0" y="0"/>
          <a:ext cx="0" cy="0"/>
          <a:chOff x="0" y="0"/>
          <a:chExt cx="0" cy="0"/>
        </a:xfrm>
      </p:grpSpPr>
      <p:sp>
        <p:nvSpPr>
          <p:cNvPr id="39" name="Google Shape;39;p37"/>
          <p:cNvSpPr txBox="1"/>
          <p:nvPr>
            <p:ph type="title"/>
          </p:nvPr>
        </p:nvSpPr>
        <p:spPr>
          <a:xfrm>
            <a:off x="1671636" y="326379"/>
            <a:ext cx="16087800" cy="1988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900"/>
              <a:buFont typeface="Arial"/>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0" name="Google Shape;40;p37"/>
          <p:cNvSpPr txBox="1"/>
          <p:nvPr>
            <p:ph idx="1" type="body"/>
          </p:nvPr>
        </p:nvSpPr>
        <p:spPr>
          <a:xfrm>
            <a:off x="1671638" y="2469357"/>
            <a:ext cx="7774800" cy="7217400"/>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0"/>
              </a:spcBef>
              <a:spcAft>
                <a:spcPts val="0"/>
              </a:spcAft>
              <a:buSzPts val="3200"/>
              <a:buFont typeface="Arial"/>
              <a:buChar char="•"/>
              <a:defRPr>
                <a:latin typeface="Arial"/>
                <a:ea typeface="Arial"/>
                <a:cs typeface="Arial"/>
                <a:sym typeface="Arial"/>
              </a:defRPr>
            </a:lvl1pPr>
            <a:lvl2pPr indent="-349250" lvl="1" marL="914400" algn="l">
              <a:lnSpc>
                <a:spcPct val="100000"/>
              </a:lnSpc>
              <a:spcBef>
                <a:spcPts val="0"/>
              </a:spcBef>
              <a:spcAft>
                <a:spcPts val="0"/>
              </a:spcAft>
              <a:buSzPts val="1900"/>
              <a:buChar char="•"/>
              <a:defRPr/>
            </a:lvl2pPr>
            <a:lvl3pPr indent="-349250" lvl="2" marL="1371600" algn="l">
              <a:lnSpc>
                <a:spcPct val="100000"/>
              </a:lnSpc>
              <a:spcBef>
                <a:spcPts val="0"/>
              </a:spcBef>
              <a:spcAft>
                <a:spcPts val="0"/>
              </a:spcAft>
              <a:buSzPts val="1900"/>
              <a:buChar char="–"/>
              <a:defRPr/>
            </a:lvl3pPr>
            <a:lvl4pPr indent="-349250" lvl="3" marL="1828800" algn="l">
              <a:lnSpc>
                <a:spcPct val="100000"/>
              </a:lnSpc>
              <a:spcBef>
                <a:spcPts val="0"/>
              </a:spcBef>
              <a:spcAft>
                <a:spcPts val="0"/>
              </a:spcAft>
              <a:buSzPts val="1900"/>
              <a:buChar char="o"/>
              <a:defRPr/>
            </a:lvl4pPr>
            <a:lvl5pPr indent="-228600" lvl="4" marL="2286000" algn="l">
              <a:lnSpc>
                <a:spcPct val="100000"/>
              </a:lnSpc>
              <a:spcBef>
                <a:spcPts val="0"/>
              </a:spcBef>
              <a:spcAft>
                <a:spcPts val="0"/>
              </a:spcAft>
              <a:buSzPts val="2800"/>
              <a:buNone/>
              <a:defRPr/>
            </a:lvl5pPr>
            <a:lvl6pPr indent="-228600" lvl="5" marL="2743200" algn="l">
              <a:lnSpc>
                <a:spcPct val="100000"/>
              </a:lnSpc>
              <a:spcBef>
                <a:spcPts val="0"/>
              </a:spcBef>
              <a:spcAft>
                <a:spcPts val="0"/>
              </a:spcAft>
              <a:buClr>
                <a:schemeClr val="dk1"/>
              </a:buClr>
              <a:buSzPts val="1500"/>
              <a:buNone/>
              <a:defRPr/>
            </a:lvl6pPr>
            <a:lvl7pPr indent="-228600" lvl="6" marL="3200400" algn="l">
              <a:lnSpc>
                <a:spcPct val="100000"/>
              </a:lnSpc>
              <a:spcBef>
                <a:spcPts val="0"/>
              </a:spcBef>
              <a:spcAft>
                <a:spcPts val="0"/>
              </a:spcAft>
              <a:buClr>
                <a:schemeClr val="dk1"/>
              </a:buClr>
              <a:buSzPts val="1500"/>
              <a:buNone/>
              <a:defRPr/>
            </a:lvl7pPr>
            <a:lvl8pPr indent="-228600" lvl="7" marL="3657600" algn="l">
              <a:lnSpc>
                <a:spcPct val="100000"/>
              </a:lnSpc>
              <a:spcBef>
                <a:spcPts val="0"/>
              </a:spcBef>
              <a:spcAft>
                <a:spcPts val="0"/>
              </a:spcAft>
              <a:buClr>
                <a:schemeClr val="dk1"/>
              </a:buClr>
              <a:buSzPts val="1500"/>
              <a:buNone/>
              <a:defRPr/>
            </a:lvl8pPr>
            <a:lvl9pPr indent="-228600" lvl="8" marL="4114800" algn="l">
              <a:lnSpc>
                <a:spcPct val="100000"/>
              </a:lnSpc>
              <a:spcBef>
                <a:spcPts val="0"/>
              </a:spcBef>
              <a:spcAft>
                <a:spcPts val="0"/>
              </a:spcAft>
              <a:buClr>
                <a:schemeClr val="dk1"/>
              </a:buClr>
              <a:buSzPts val="1500"/>
              <a:buNone/>
              <a:defRPr/>
            </a:lvl9pPr>
          </a:lstStyle>
          <a:p/>
        </p:txBody>
      </p:sp>
      <p:sp>
        <p:nvSpPr>
          <p:cNvPr id="41" name="Google Shape;41;p37"/>
          <p:cNvSpPr txBox="1"/>
          <p:nvPr>
            <p:ph idx="2" type="body"/>
          </p:nvPr>
        </p:nvSpPr>
        <p:spPr>
          <a:xfrm>
            <a:off x="9715500" y="2469357"/>
            <a:ext cx="8043600" cy="7217400"/>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0"/>
              </a:spcBef>
              <a:spcAft>
                <a:spcPts val="0"/>
              </a:spcAft>
              <a:buSzPts val="3200"/>
              <a:buFont typeface="Arial"/>
              <a:buChar char="•"/>
              <a:defRPr/>
            </a:lvl1pPr>
            <a:lvl2pPr indent="-349250" lvl="1" marL="914400" algn="l">
              <a:lnSpc>
                <a:spcPct val="100000"/>
              </a:lnSpc>
              <a:spcBef>
                <a:spcPts val="0"/>
              </a:spcBef>
              <a:spcAft>
                <a:spcPts val="0"/>
              </a:spcAft>
              <a:buSzPts val="1900"/>
              <a:buChar char="•"/>
              <a:defRPr/>
            </a:lvl2pPr>
            <a:lvl3pPr indent="-349250" lvl="2" marL="1371600" algn="l">
              <a:lnSpc>
                <a:spcPct val="100000"/>
              </a:lnSpc>
              <a:spcBef>
                <a:spcPts val="0"/>
              </a:spcBef>
              <a:spcAft>
                <a:spcPts val="0"/>
              </a:spcAft>
              <a:buSzPts val="1900"/>
              <a:buChar char="–"/>
              <a:defRPr/>
            </a:lvl3pPr>
            <a:lvl4pPr indent="-349250" lvl="3" marL="1828800" algn="l">
              <a:lnSpc>
                <a:spcPct val="100000"/>
              </a:lnSpc>
              <a:spcBef>
                <a:spcPts val="0"/>
              </a:spcBef>
              <a:spcAft>
                <a:spcPts val="0"/>
              </a:spcAft>
              <a:buSzPts val="1900"/>
              <a:buChar char="o"/>
              <a:defRPr/>
            </a:lvl4pPr>
            <a:lvl5pPr indent="-228600" lvl="4" marL="2286000" algn="l">
              <a:lnSpc>
                <a:spcPct val="100000"/>
              </a:lnSpc>
              <a:spcBef>
                <a:spcPts val="0"/>
              </a:spcBef>
              <a:spcAft>
                <a:spcPts val="0"/>
              </a:spcAft>
              <a:buSzPts val="1900"/>
              <a:buNone/>
              <a:defRPr/>
            </a:lvl5pPr>
            <a:lvl6pPr indent="-228600" lvl="5" marL="2743200" algn="l">
              <a:lnSpc>
                <a:spcPct val="100000"/>
              </a:lnSpc>
              <a:spcBef>
                <a:spcPts val="0"/>
              </a:spcBef>
              <a:spcAft>
                <a:spcPts val="0"/>
              </a:spcAft>
              <a:buClr>
                <a:schemeClr val="dk1"/>
              </a:buClr>
              <a:buSzPts val="1500"/>
              <a:buNone/>
              <a:defRPr/>
            </a:lvl6pPr>
            <a:lvl7pPr indent="-228600" lvl="6" marL="3200400" algn="l">
              <a:lnSpc>
                <a:spcPct val="100000"/>
              </a:lnSpc>
              <a:spcBef>
                <a:spcPts val="0"/>
              </a:spcBef>
              <a:spcAft>
                <a:spcPts val="0"/>
              </a:spcAft>
              <a:buClr>
                <a:schemeClr val="dk1"/>
              </a:buClr>
              <a:buSzPts val="1500"/>
              <a:buNone/>
              <a:defRPr/>
            </a:lvl7pPr>
            <a:lvl8pPr indent="-228600" lvl="7" marL="3657600" algn="l">
              <a:lnSpc>
                <a:spcPct val="100000"/>
              </a:lnSpc>
              <a:spcBef>
                <a:spcPts val="0"/>
              </a:spcBef>
              <a:spcAft>
                <a:spcPts val="0"/>
              </a:spcAft>
              <a:buClr>
                <a:schemeClr val="dk1"/>
              </a:buClr>
              <a:buSzPts val="1500"/>
              <a:buNone/>
              <a:defRPr/>
            </a:lvl8pPr>
            <a:lvl9pPr indent="-228600" lvl="8" marL="4114800" algn="l">
              <a:lnSpc>
                <a:spcPct val="100000"/>
              </a:lnSpc>
              <a:spcBef>
                <a:spcPts val="0"/>
              </a:spcBef>
              <a:spcAft>
                <a:spcPts val="0"/>
              </a:spcAft>
              <a:buClr>
                <a:schemeClr val="dk1"/>
              </a:buClr>
              <a:buSzPts val="15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2" name="Shape 42"/>
        <p:cNvGrpSpPr/>
        <p:nvPr/>
      </p:nvGrpSpPr>
      <p:grpSpPr>
        <a:xfrm>
          <a:off x="0" y="0"/>
          <a:ext cx="0" cy="0"/>
          <a:chOff x="0" y="0"/>
          <a:chExt cx="0" cy="0"/>
        </a:xfrm>
      </p:grpSpPr>
      <p:sp>
        <p:nvSpPr>
          <p:cNvPr id="43" name="Google Shape;43;p38"/>
          <p:cNvSpPr txBox="1"/>
          <p:nvPr>
            <p:ph type="title"/>
          </p:nvPr>
        </p:nvSpPr>
        <p:spPr>
          <a:xfrm>
            <a:off x="1828800" y="280224"/>
            <a:ext cx="13944600" cy="11430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001E79"/>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38"/>
          <p:cNvSpPr txBox="1"/>
          <p:nvPr>
            <p:ph idx="1" type="body"/>
          </p:nvPr>
        </p:nvSpPr>
        <p:spPr>
          <a:xfrm>
            <a:off x="1828800" y="1626805"/>
            <a:ext cx="13868400" cy="4525963"/>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SzPts val="1800"/>
              <a:buChar char="▪"/>
              <a:defRPr/>
            </a:lvl1pPr>
            <a:lvl2pPr indent="-342900" lvl="1" marL="914400" algn="l">
              <a:lnSpc>
                <a:spcPct val="100000"/>
              </a:lnSpc>
              <a:spcBef>
                <a:spcPts val="360"/>
              </a:spcBef>
              <a:spcAft>
                <a:spcPts val="0"/>
              </a:spcAft>
              <a:buSzPts val="1800"/>
              <a:buChar char="–"/>
              <a:defRPr/>
            </a:lvl2pPr>
            <a:lvl3pPr indent="-342900" lvl="2" marL="1371600" algn="l">
              <a:lnSpc>
                <a:spcPct val="100000"/>
              </a:lnSpc>
              <a:spcBef>
                <a:spcPts val="360"/>
              </a:spcBef>
              <a:spcAft>
                <a:spcPts val="0"/>
              </a:spcAft>
              <a:buSzPts val="1800"/>
              <a:buChar char="o"/>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45" name="Google Shape;45;p38"/>
          <p:cNvSpPr txBox="1"/>
          <p:nvPr>
            <p:ph idx="12" type="sldNum"/>
          </p:nvPr>
        </p:nvSpPr>
        <p:spPr>
          <a:xfrm>
            <a:off x="762000" y="9921875"/>
            <a:ext cx="21336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head, bullets">
  <p:cSld name="Title, subhead, bullets">
    <p:spTree>
      <p:nvGrpSpPr>
        <p:cNvPr id="46" name="Shape 46"/>
        <p:cNvGrpSpPr/>
        <p:nvPr/>
      </p:nvGrpSpPr>
      <p:grpSpPr>
        <a:xfrm>
          <a:off x="0" y="0"/>
          <a:ext cx="0" cy="0"/>
          <a:chOff x="0" y="0"/>
          <a:chExt cx="0" cy="0"/>
        </a:xfrm>
      </p:grpSpPr>
      <p:sp>
        <p:nvSpPr>
          <p:cNvPr id="47" name="Google Shape;47;p39"/>
          <p:cNvSpPr txBox="1"/>
          <p:nvPr>
            <p:ph type="title"/>
          </p:nvPr>
        </p:nvSpPr>
        <p:spPr>
          <a:xfrm>
            <a:off x="1257300" y="814290"/>
            <a:ext cx="15773400" cy="70464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3600"/>
              <a:buFont typeface="Calibri"/>
              <a:buNone/>
              <a:defRPr b="1" sz="54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39"/>
          <p:cNvSpPr txBox="1"/>
          <p:nvPr>
            <p:ph idx="1" type="body"/>
          </p:nvPr>
        </p:nvSpPr>
        <p:spPr>
          <a:xfrm>
            <a:off x="1257300" y="2738440"/>
            <a:ext cx="15773400" cy="59284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500"/>
              </a:spcBef>
              <a:spcAft>
                <a:spcPts val="0"/>
              </a:spcAft>
              <a:buClr>
                <a:srgbClr val="00B050"/>
              </a:buClr>
              <a:buSzPts val="2200"/>
              <a:buNone/>
              <a:defRPr sz="3300">
                <a:solidFill>
                  <a:schemeClr val="dk1"/>
                </a:solidFill>
              </a:defRPr>
            </a:lvl1pPr>
            <a:lvl2pPr indent="-342900" lvl="1" marL="914400" algn="l">
              <a:lnSpc>
                <a:spcPct val="90000"/>
              </a:lnSpc>
              <a:spcBef>
                <a:spcPts val="1500"/>
              </a:spcBef>
              <a:spcAft>
                <a:spcPts val="0"/>
              </a:spcAft>
              <a:buClr>
                <a:srgbClr val="00B050"/>
              </a:buClr>
              <a:buSzPts val="1800"/>
              <a:buFont typeface="Arial"/>
              <a:buChar char="–"/>
              <a:defRPr sz="2700">
                <a:solidFill>
                  <a:schemeClr val="dk1"/>
                </a:solidFill>
              </a:defRPr>
            </a:lvl2pPr>
            <a:lvl3pPr indent="-330200" lvl="2" marL="1371600" algn="l">
              <a:lnSpc>
                <a:spcPct val="90000"/>
              </a:lnSpc>
              <a:spcBef>
                <a:spcPts val="1500"/>
              </a:spcBef>
              <a:spcAft>
                <a:spcPts val="0"/>
              </a:spcAft>
              <a:buClr>
                <a:srgbClr val="00B050"/>
              </a:buClr>
              <a:buSzPts val="1600"/>
              <a:buFont typeface="Courier New"/>
              <a:buChar char="o"/>
              <a:defRPr sz="2400">
                <a:solidFill>
                  <a:schemeClr val="dk1"/>
                </a:solidFill>
              </a:defRPr>
            </a:lvl3pPr>
            <a:lvl4pPr indent="-330200" lvl="3" marL="1828800" algn="l">
              <a:lnSpc>
                <a:spcPct val="90000"/>
              </a:lnSpc>
              <a:spcBef>
                <a:spcPts val="750"/>
              </a:spcBef>
              <a:spcAft>
                <a:spcPts val="0"/>
              </a:spcAft>
              <a:buClr>
                <a:srgbClr val="00B050"/>
              </a:buClr>
              <a:buSzPts val="1600"/>
              <a:buChar char="•"/>
              <a:defRPr sz="2400"/>
            </a:lvl4pPr>
            <a:lvl5pPr indent="-330200" lvl="4" marL="2286000" algn="l">
              <a:lnSpc>
                <a:spcPct val="90000"/>
              </a:lnSpc>
              <a:spcBef>
                <a:spcPts val="750"/>
              </a:spcBef>
              <a:spcAft>
                <a:spcPts val="0"/>
              </a:spcAft>
              <a:buClr>
                <a:srgbClr val="00B050"/>
              </a:buClr>
              <a:buSzPts val="1600"/>
              <a:buChar char="•"/>
              <a:defRPr sz="2400"/>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49" name="Google Shape;49;p39"/>
          <p:cNvSpPr txBox="1"/>
          <p:nvPr>
            <p:ph idx="2" type="body"/>
          </p:nvPr>
        </p:nvSpPr>
        <p:spPr>
          <a:xfrm>
            <a:off x="1257300" y="1538808"/>
            <a:ext cx="15773400" cy="75340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500"/>
              </a:spcBef>
              <a:spcAft>
                <a:spcPts val="0"/>
              </a:spcAft>
              <a:buClr>
                <a:srgbClr val="7F7F7F"/>
              </a:buClr>
              <a:buSzPts val="2400"/>
              <a:buFont typeface="Lucida Sans"/>
              <a:buNone/>
              <a:defRPr b="0" sz="3600">
                <a:solidFill>
                  <a:srgbClr val="7F7F7F"/>
                </a:solidFill>
              </a:defRPr>
            </a:lvl1pPr>
            <a:lvl2pPr indent="-342900" lvl="1" marL="914400" algn="l">
              <a:lnSpc>
                <a:spcPct val="90000"/>
              </a:lnSpc>
              <a:spcBef>
                <a:spcPts val="1500"/>
              </a:spcBef>
              <a:spcAft>
                <a:spcPts val="0"/>
              </a:spcAft>
              <a:buSzPts val="1800"/>
              <a:buChar char="•"/>
              <a:defRPr/>
            </a:lvl2pPr>
            <a:lvl3pPr indent="-342900" lvl="2" marL="1371600" algn="l">
              <a:lnSpc>
                <a:spcPct val="90000"/>
              </a:lnSpc>
              <a:spcBef>
                <a:spcPts val="1500"/>
              </a:spcBef>
              <a:spcAft>
                <a:spcPts val="0"/>
              </a:spcAft>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0" name="Shape 50"/>
        <p:cNvGrpSpPr/>
        <p:nvPr/>
      </p:nvGrpSpPr>
      <p:grpSpPr>
        <a:xfrm>
          <a:off x="0" y="0"/>
          <a:ext cx="0" cy="0"/>
          <a:chOff x="0" y="0"/>
          <a:chExt cx="0" cy="0"/>
        </a:xfrm>
      </p:grpSpPr>
      <p:sp>
        <p:nvSpPr>
          <p:cNvPr id="51" name="Google Shape;51;p40"/>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001E79"/>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0"/>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SzPts val="3200"/>
              <a:buNone/>
              <a:defRPr>
                <a:solidFill>
                  <a:srgbClr val="888888"/>
                </a:solidFill>
              </a:defRPr>
            </a:lvl1pPr>
            <a:lvl2pPr lvl="1" algn="ctr">
              <a:lnSpc>
                <a:spcPct val="100000"/>
              </a:lnSpc>
              <a:spcBef>
                <a:spcPts val="560"/>
              </a:spcBef>
              <a:spcAft>
                <a:spcPts val="0"/>
              </a:spcAft>
              <a:buSzPts val="2800"/>
              <a:buNone/>
              <a:defRPr>
                <a:solidFill>
                  <a:srgbClr val="888888"/>
                </a:solidFill>
              </a:defRPr>
            </a:lvl2pPr>
            <a:lvl3pPr lvl="2" algn="ctr">
              <a:lnSpc>
                <a:spcPct val="100000"/>
              </a:lnSpc>
              <a:spcBef>
                <a:spcPts val="480"/>
              </a:spcBef>
              <a:spcAft>
                <a:spcPts val="0"/>
              </a:spcAft>
              <a:buSzPts val="2400"/>
              <a:buNone/>
              <a:defRPr>
                <a:solidFill>
                  <a:srgbClr val="888888"/>
                </a:solidFill>
              </a:defRPr>
            </a:lvl3pPr>
            <a:lvl4pPr lvl="3" algn="ctr">
              <a:lnSpc>
                <a:spcPct val="100000"/>
              </a:lnSpc>
              <a:spcBef>
                <a:spcPts val="400"/>
              </a:spcBef>
              <a:spcAft>
                <a:spcPts val="0"/>
              </a:spcAft>
              <a:buSzPts val="2000"/>
              <a:buNone/>
              <a:defRPr>
                <a:solidFill>
                  <a:srgbClr val="888888"/>
                </a:solidFill>
              </a:defRPr>
            </a:lvl4pPr>
            <a:lvl5pPr lvl="4" algn="ctr">
              <a:lnSpc>
                <a:spcPct val="100000"/>
              </a:lnSpc>
              <a:spcBef>
                <a:spcPts val="400"/>
              </a:spcBef>
              <a:spcAft>
                <a:spcPts val="0"/>
              </a:spcAft>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53" name="Google Shape;53;p40"/>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4" name="Google Shape;54;p40"/>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5" name="Google Shape;55;p40"/>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THANK YOU">
  <p:cSld name="END THANK YOU">
    <p:spTree>
      <p:nvGrpSpPr>
        <p:cNvPr id="56" name="Shape 56"/>
        <p:cNvGrpSpPr/>
        <p:nvPr/>
      </p:nvGrpSpPr>
      <p:grpSpPr>
        <a:xfrm>
          <a:off x="0" y="0"/>
          <a:ext cx="0" cy="0"/>
          <a:chOff x="0" y="0"/>
          <a:chExt cx="0" cy="0"/>
        </a:xfrm>
      </p:grpSpPr>
      <p:sp>
        <p:nvSpPr>
          <p:cNvPr id="57" name="Google Shape;57;p41"/>
          <p:cNvSpPr txBox="1"/>
          <p:nvPr>
            <p:ph idx="12" type="sldNum"/>
          </p:nvPr>
        </p:nvSpPr>
        <p:spPr>
          <a:xfrm>
            <a:off x="457200" y="9921875"/>
            <a:ext cx="21336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58" name="Google Shape;58;p41"/>
          <p:cNvSpPr txBox="1"/>
          <p:nvPr/>
        </p:nvSpPr>
        <p:spPr>
          <a:xfrm>
            <a:off x="8915400" y="3989427"/>
            <a:ext cx="7708304" cy="201593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5400"/>
              <a:buFont typeface="Arial"/>
              <a:buNone/>
            </a:pPr>
            <a:r>
              <a:rPr b="0" i="0" lang="en-US" sz="5400" u="none" cap="none" strike="noStrike">
                <a:solidFill>
                  <a:srgbClr val="233796"/>
                </a:solidFill>
                <a:latin typeface="Arial"/>
                <a:ea typeface="Arial"/>
                <a:cs typeface="Arial"/>
                <a:sym typeface="Arial"/>
              </a:rPr>
              <a:t>To learn more visit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7700"/>
              <a:buFont typeface="Arial"/>
              <a:buNone/>
            </a:pPr>
            <a:r>
              <a:rPr b="1" i="0" lang="en-US" sz="7700" u="none" cap="none" strike="noStrike">
                <a:solidFill>
                  <a:srgbClr val="233796"/>
                </a:solidFill>
                <a:latin typeface="Arial"/>
                <a:ea typeface="Arial"/>
                <a:cs typeface="Arial"/>
                <a:sym typeface="Arial"/>
              </a:rPr>
              <a:t>us.SIOS.com</a:t>
            </a:r>
            <a:endParaRPr b="0" i="0" sz="1400" u="none" cap="none" strike="noStrike">
              <a:solidFill>
                <a:srgbClr val="000000"/>
              </a:solidFill>
              <a:latin typeface="Arial"/>
              <a:ea typeface="Arial"/>
              <a:cs typeface="Arial"/>
              <a:sym typeface="Arial"/>
            </a:endParaRPr>
          </a:p>
        </p:txBody>
      </p:sp>
      <p:sp>
        <p:nvSpPr>
          <p:cNvPr id="59" name="Google Shape;59;p41"/>
          <p:cNvSpPr/>
          <p:nvPr/>
        </p:nvSpPr>
        <p:spPr>
          <a:xfrm rot="5400000">
            <a:off x="492729" y="1204525"/>
            <a:ext cx="6722846" cy="7708303"/>
          </a:xfrm>
          <a:prstGeom prst="round2SameRect">
            <a:avLst>
              <a:gd fmla="val 0" name="adj1"/>
              <a:gd fmla="val 0" name="adj2"/>
            </a:avLst>
          </a:prstGeom>
          <a:blipFill rotWithShape="0">
            <a:blip r:embed="rId2">
              <a:alphaModFix/>
            </a:blip>
            <a:stretch>
              <a:fillRect b="0" l="0" r="0" t="0"/>
            </a:stretch>
          </a:blipFill>
          <a:ln>
            <a:noFill/>
          </a:ln>
          <a:effectLst>
            <a:outerShdw blurRad="369733" rotWithShape="0" algn="tl" dir="2700000" dist="115117">
              <a:srgbClr val="000000">
                <a:alpha val="3647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0" name="Google Shape;60;p41"/>
          <p:cNvSpPr txBox="1"/>
          <p:nvPr>
            <p:ph idx="1" type="body"/>
          </p:nvPr>
        </p:nvSpPr>
        <p:spPr>
          <a:xfrm>
            <a:off x="9906000" y="6438900"/>
            <a:ext cx="5943600" cy="17526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40"/>
              </a:spcBef>
              <a:spcAft>
                <a:spcPts val="0"/>
              </a:spcAft>
              <a:buSzPts val="3200"/>
              <a:buNone/>
              <a:defRPr/>
            </a:lvl1pPr>
            <a:lvl2pPr indent="-342900" lvl="1" marL="914400" algn="l">
              <a:lnSpc>
                <a:spcPct val="100000"/>
              </a:lnSpc>
              <a:spcBef>
                <a:spcPts val="360"/>
              </a:spcBef>
              <a:spcAft>
                <a:spcPts val="0"/>
              </a:spcAft>
              <a:buSzPts val="1800"/>
              <a:buChar char="–"/>
              <a:defRPr/>
            </a:lvl2pPr>
            <a:lvl3pPr indent="-342900" lvl="2" marL="1371600" algn="l">
              <a:lnSpc>
                <a:spcPct val="100000"/>
              </a:lnSpc>
              <a:spcBef>
                <a:spcPts val="360"/>
              </a:spcBef>
              <a:spcAft>
                <a:spcPts val="0"/>
              </a:spcAft>
              <a:buSzPts val="1800"/>
              <a:buChar char="o"/>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61" name="Google Shape;61;p41"/>
          <p:cNvSpPr/>
          <p:nvPr/>
        </p:nvSpPr>
        <p:spPr>
          <a:xfrm>
            <a:off x="0" y="0"/>
            <a:ext cx="1371600" cy="1409700"/>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theme" Target="../theme/theme2.xml"/><Relationship Id="rId12" Type="http://schemas.openxmlformats.org/officeDocument/2006/relationships/slideLayout" Target="../slideLayouts/slideLayout10.xml"/><Relationship Id="rId1" Type="http://schemas.openxmlformats.org/officeDocument/2006/relationships/image" Target="../media/image27.png"/><Relationship Id="rId2" Type="http://schemas.openxmlformats.org/officeDocument/2006/relationships/image" Target="../media/image4.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2"/>
          <p:cNvSpPr txBox="1"/>
          <p:nvPr>
            <p:ph type="title"/>
          </p:nvPr>
        </p:nvSpPr>
        <p:spPr>
          <a:xfrm>
            <a:off x="1828800" y="280224"/>
            <a:ext cx="13944600" cy="11430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1E79"/>
              </a:buClr>
              <a:buSzPts val="6000"/>
              <a:buFont typeface="Arial"/>
              <a:buNone/>
              <a:defRPr b="1" i="0" sz="6000" u="none" cap="none" strike="noStrike">
                <a:solidFill>
                  <a:srgbClr val="001E79"/>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32"/>
          <p:cNvSpPr txBox="1"/>
          <p:nvPr>
            <p:ph idx="1" type="body"/>
          </p:nvPr>
        </p:nvSpPr>
        <p:spPr>
          <a:xfrm>
            <a:off x="1828800" y="2001013"/>
            <a:ext cx="13944600" cy="640412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rgbClr val="59AFE1"/>
              </a:buClr>
              <a:buSzPts val="3200"/>
              <a:buFont typeface="Noto Sans Symbols"/>
              <a:buChar char="▪"/>
              <a:defRPr b="1" i="0" sz="3200" u="none" cap="none" strike="noStrike">
                <a:solidFill>
                  <a:srgbClr val="001E79"/>
                </a:solidFill>
                <a:latin typeface="Arial"/>
                <a:ea typeface="Arial"/>
                <a:cs typeface="Arial"/>
                <a:sym typeface="Arial"/>
              </a:defRPr>
            </a:lvl1pPr>
            <a:lvl2pPr indent="-406400" lvl="1" marL="914400" marR="0" rtl="0" algn="l">
              <a:lnSpc>
                <a:spcPct val="100000"/>
              </a:lnSpc>
              <a:spcBef>
                <a:spcPts val="560"/>
              </a:spcBef>
              <a:spcAft>
                <a:spcPts val="0"/>
              </a:spcAft>
              <a:buClr>
                <a:srgbClr val="59AFE1"/>
              </a:buClr>
              <a:buSzPts val="2800"/>
              <a:buFont typeface="Lucida Sans"/>
              <a:buChar char="–"/>
              <a:defRPr b="0" i="0" sz="2800" u="none" cap="none" strike="noStrike">
                <a:solidFill>
                  <a:srgbClr val="001E79"/>
                </a:solidFill>
                <a:latin typeface="Arial"/>
                <a:ea typeface="Arial"/>
                <a:cs typeface="Arial"/>
                <a:sym typeface="Arial"/>
              </a:defRPr>
            </a:lvl2pPr>
            <a:lvl3pPr indent="-381000" lvl="2" marL="1371600" marR="0" rtl="0" algn="l">
              <a:lnSpc>
                <a:spcPct val="100000"/>
              </a:lnSpc>
              <a:spcBef>
                <a:spcPts val="480"/>
              </a:spcBef>
              <a:spcAft>
                <a:spcPts val="0"/>
              </a:spcAft>
              <a:buClr>
                <a:srgbClr val="59AFE1"/>
              </a:buClr>
              <a:buSzPts val="2400"/>
              <a:buFont typeface="Courier New"/>
              <a:buChar char="o"/>
              <a:defRPr b="0" i="0" sz="2400" u="none" cap="none" strike="noStrike">
                <a:solidFill>
                  <a:srgbClr val="001E79"/>
                </a:solidFill>
                <a:latin typeface="Arial"/>
                <a:ea typeface="Arial"/>
                <a:cs typeface="Arial"/>
                <a:sym typeface="Arial"/>
              </a:defRPr>
            </a:lvl3pPr>
            <a:lvl4pPr indent="-355600" lvl="3" marL="1828800" marR="0" rtl="0" algn="l">
              <a:lnSpc>
                <a:spcPct val="100000"/>
              </a:lnSpc>
              <a:spcBef>
                <a:spcPts val="400"/>
              </a:spcBef>
              <a:spcAft>
                <a:spcPts val="0"/>
              </a:spcAft>
              <a:buClr>
                <a:srgbClr val="59AFE1"/>
              </a:buClr>
              <a:buSzPts val="2000"/>
              <a:buFont typeface="Noto Sans Symbols"/>
              <a:buChar char="▪"/>
              <a:defRPr b="0" i="0" sz="2000" u="none" cap="none" strike="noStrike">
                <a:solidFill>
                  <a:srgbClr val="001E79"/>
                </a:solidFill>
                <a:latin typeface="Arial"/>
                <a:ea typeface="Arial"/>
                <a:cs typeface="Arial"/>
                <a:sym typeface="Arial"/>
              </a:defRPr>
            </a:lvl4pPr>
            <a:lvl5pPr indent="-355600" lvl="4" marL="2286000" marR="0" rtl="0" algn="l">
              <a:lnSpc>
                <a:spcPct val="100000"/>
              </a:lnSpc>
              <a:spcBef>
                <a:spcPts val="400"/>
              </a:spcBef>
              <a:spcAft>
                <a:spcPts val="0"/>
              </a:spcAft>
              <a:buClr>
                <a:srgbClr val="59AFE1"/>
              </a:buClr>
              <a:buSzPts val="2000"/>
              <a:buFont typeface="Noto Sans Symbols"/>
              <a:buChar char="▪"/>
              <a:defRPr b="0" i="0" sz="2000" u="none" cap="none" strike="noStrike">
                <a:solidFill>
                  <a:srgbClr val="001E79"/>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32"/>
          <p:cNvSpPr/>
          <p:nvPr/>
        </p:nvSpPr>
        <p:spPr>
          <a:xfrm>
            <a:off x="0" y="9913087"/>
            <a:ext cx="18288000" cy="412013"/>
          </a:xfrm>
          <a:prstGeom prst="rect">
            <a:avLst/>
          </a:prstGeom>
          <a:solidFill>
            <a:srgbClr val="001E7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 name="Google Shape;13;p32"/>
          <p:cNvSpPr txBox="1"/>
          <p:nvPr/>
        </p:nvSpPr>
        <p:spPr>
          <a:xfrm>
            <a:off x="12649199" y="9971901"/>
            <a:ext cx="5292769" cy="276999"/>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lt1"/>
              </a:buClr>
              <a:buSzPts val="1200"/>
              <a:buFont typeface="Arial"/>
              <a:buNone/>
            </a:pPr>
            <a:r>
              <a:rPr b="0" i="0" lang="en-US" sz="1200" u="none" cap="none" strike="noStrike">
                <a:solidFill>
                  <a:schemeClr val="lt1"/>
                </a:solidFill>
                <a:latin typeface="Arial"/>
                <a:ea typeface="Arial"/>
                <a:cs typeface="Arial"/>
                <a:sym typeface="Arial"/>
              </a:rPr>
              <a:t>Copyright © 2022 SIOS Technology Corp. All rights reserved.</a:t>
            </a:r>
            <a:endParaRPr b="0" i="0" sz="1200" u="none" cap="none" strike="noStrike">
              <a:solidFill>
                <a:schemeClr val="lt1"/>
              </a:solidFill>
              <a:latin typeface="Arial"/>
              <a:ea typeface="Arial"/>
              <a:cs typeface="Arial"/>
              <a:sym typeface="Arial"/>
            </a:endParaRPr>
          </a:p>
        </p:txBody>
      </p:sp>
      <p:pic>
        <p:nvPicPr>
          <p:cNvPr descr="Icon&#10;&#10;Description automatically generated" id="14" name="Google Shape;14;p32"/>
          <p:cNvPicPr preferRelativeResize="0"/>
          <p:nvPr/>
        </p:nvPicPr>
        <p:blipFill rotWithShape="1">
          <a:blip r:embed="rId1">
            <a:alphaModFix/>
          </a:blip>
          <a:srcRect b="0" l="0" r="0" t="0"/>
          <a:stretch/>
        </p:blipFill>
        <p:spPr>
          <a:xfrm>
            <a:off x="197588" y="159488"/>
            <a:ext cx="1097812" cy="1097812"/>
          </a:xfrm>
          <a:prstGeom prst="rect">
            <a:avLst/>
          </a:prstGeom>
          <a:noFill/>
          <a:ln>
            <a:noFill/>
          </a:ln>
        </p:spPr>
      </p:pic>
      <p:pic>
        <p:nvPicPr>
          <p:cNvPr descr="Shape&#10;&#10;Description automatically generated" id="15" name="Google Shape;15;p32"/>
          <p:cNvPicPr preferRelativeResize="0"/>
          <p:nvPr/>
        </p:nvPicPr>
        <p:blipFill rotWithShape="1">
          <a:blip r:embed="rId2">
            <a:alphaModFix amt="50000"/>
          </a:blip>
          <a:srcRect b="0" l="0" r="0" t="0"/>
          <a:stretch/>
        </p:blipFill>
        <p:spPr>
          <a:xfrm>
            <a:off x="596110" y="8613775"/>
            <a:ext cx="1461290" cy="1090673"/>
          </a:xfrm>
          <a:prstGeom prst="rect">
            <a:avLst/>
          </a:prstGeom>
          <a:noFill/>
          <a:ln>
            <a:noFill/>
          </a:ln>
        </p:spPr>
      </p:pic>
      <p:pic>
        <p:nvPicPr>
          <p:cNvPr descr="Shape&#10;&#10;Description automatically generated" id="16" name="Google Shape;16;p32"/>
          <p:cNvPicPr preferRelativeResize="0"/>
          <p:nvPr/>
        </p:nvPicPr>
        <p:blipFill rotWithShape="1">
          <a:blip r:embed="rId2">
            <a:alphaModFix amt="50000"/>
          </a:blip>
          <a:srcRect b="0" l="0" r="0" t="0"/>
          <a:stretch/>
        </p:blipFill>
        <p:spPr>
          <a:xfrm rot="10800000">
            <a:off x="16285318" y="250825"/>
            <a:ext cx="1461290" cy="109067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jpg"/><Relationship Id="rId4" Type="http://schemas.openxmlformats.org/officeDocument/2006/relationships/image" Target="../media/image2.pn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1.png"/><Relationship Id="rId4" Type="http://schemas.openxmlformats.org/officeDocument/2006/relationships/image" Target="../media/image48.png"/><Relationship Id="rId5" Type="http://schemas.openxmlformats.org/officeDocument/2006/relationships/image" Target="../media/image78.png"/><Relationship Id="rId6" Type="http://schemas.openxmlformats.org/officeDocument/2006/relationships/image" Target="../media/image49.png"/><Relationship Id="rId7" Type="http://schemas.openxmlformats.org/officeDocument/2006/relationships/image" Target="../media/image45.jpg"/><Relationship Id="rId8" Type="http://schemas.openxmlformats.org/officeDocument/2006/relationships/image" Target="../media/image4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56.jpg"/><Relationship Id="rId4" Type="http://schemas.openxmlformats.org/officeDocument/2006/relationships/image" Target="../media/image75.jpg"/><Relationship Id="rId5" Type="http://schemas.openxmlformats.org/officeDocument/2006/relationships/image" Target="../media/image7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6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57.png"/><Relationship Id="rId4" Type="http://schemas.openxmlformats.org/officeDocument/2006/relationships/image" Target="../media/image7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66.png"/><Relationship Id="rId4" Type="http://schemas.openxmlformats.org/officeDocument/2006/relationships/image" Target="../media/image6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6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8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91.jpg"/><Relationship Id="rId4" Type="http://schemas.openxmlformats.org/officeDocument/2006/relationships/image" Target="../media/image94.jpg"/><Relationship Id="rId5" Type="http://schemas.openxmlformats.org/officeDocument/2006/relationships/image" Target="../media/image6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0.png"/><Relationship Id="rId4" Type="http://schemas.openxmlformats.org/officeDocument/2006/relationships/image" Target="../media/image1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70.png"/><Relationship Id="rId4" Type="http://schemas.openxmlformats.org/officeDocument/2006/relationships/image" Target="../media/image84.png"/><Relationship Id="rId5" Type="http://schemas.openxmlformats.org/officeDocument/2006/relationships/image" Target="../media/image67.png"/><Relationship Id="rId6" Type="http://schemas.openxmlformats.org/officeDocument/2006/relationships/image" Target="../media/image69.png"/><Relationship Id="rId7" Type="http://schemas.openxmlformats.org/officeDocument/2006/relationships/image" Target="../media/image6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93.jpg"/><Relationship Id="rId4" Type="http://schemas.openxmlformats.org/officeDocument/2006/relationships/image" Target="../media/image65.png"/><Relationship Id="rId9" Type="http://schemas.openxmlformats.org/officeDocument/2006/relationships/image" Target="../media/image82.png"/><Relationship Id="rId5" Type="http://schemas.openxmlformats.org/officeDocument/2006/relationships/image" Target="../media/image74.png"/><Relationship Id="rId6" Type="http://schemas.openxmlformats.org/officeDocument/2006/relationships/image" Target="../media/image72.png"/><Relationship Id="rId7" Type="http://schemas.openxmlformats.org/officeDocument/2006/relationships/image" Target="../media/image92.png"/><Relationship Id="rId8" Type="http://schemas.openxmlformats.org/officeDocument/2006/relationships/image" Target="../media/image8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73.png"/><Relationship Id="rId4" Type="http://schemas.openxmlformats.org/officeDocument/2006/relationships/image" Target="../media/image96.png"/><Relationship Id="rId5" Type="http://schemas.openxmlformats.org/officeDocument/2006/relationships/image" Target="../media/image9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85.png"/><Relationship Id="rId4" Type="http://schemas.openxmlformats.org/officeDocument/2006/relationships/image" Target="../media/image76.png"/><Relationship Id="rId5" Type="http://schemas.openxmlformats.org/officeDocument/2006/relationships/image" Target="../media/image9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89.png"/><Relationship Id="rId4" Type="http://schemas.openxmlformats.org/officeDocument/2006/relationships/image" Target="../media/image97.jpg"/></Relationships>
</file>

<file path=ppt/slides/_rels/slide25.xml.rels><?xml version="1.0" encoding="UTF-8" standalone="yes"?><Relationships xmlns="http://schemas.openxmlformats.org/package/2006/relationships"><Relationship Id="rId11" Type="http://schemas.openxmlformats.org/officeDocument/2006/relationships/image" Target="../media/image86.png"/><Relationship Id="rId10" Type="http://schemas.openxmlformats.org/officeDocument/2006/relationships/image" Target="../media/image103.png"/><Relationship Id="rId12" Type="http://schemas.openxmlformats.org/officeDocument/2006/relationships/image" Target="../media/image111.png"/><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06.png"/><Relationship Id="rId4" Type="http://schemas.openxmlformats.org/officeDocument/2006/relationships/image" Target="../media/image87.png"/><Relationship Id="rId9" Type="http://schemas.openxmlformats.org/officeDocument/2006/relationships/image" Target="../media/image108.png"/><Relationship Id="rId5" Type="http://schemas.openxmlformats.org/officeDocument/2006/relationships/image" Target="../media/image112.png"/><Relationship Id="rId6" Type="http://schemas.openxmlformats.org/officeDocument/2006/relationships/image" Target="../media/image95.jpg"/><Relationship Id="rId7" Type="http://schemas.openxmlformats.org/officeDocument/2006/relationships/image" Target="../media/image109.png"/><Relationship Id="rId8" Type="http://schemas.openxmlformats.org/officeDocument/2006/relationships/image" Target="../media/image10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88.png"/><Relationship Id="rId4" Type="http://schemas.openxmlformats.org/officeDocument/2006/relationships/image" Target="../media/image110.png"/><Relationship Id="rId5" Type="http://schemas.openxmlformats.org/officeDocument/2006/relationships/image" Target="../media/image105.png"/><Relationship Id="rId6" Type="http://schemas.openxmlformats.org/officeDocument/2006/relationships/image" Target="../media/image107.png"/><Relationship Id="rId7" Type="http://schemas.openxmlformats.org/officeDocument/2006/relationships/image" Target="../media/image99.png"/><Relationship Id="rId8" Type="http://schemas.openxmlformats.org/officeDocument/2006/relationships/image" Target="../media/image10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hyperlink" Target="https://docs.us.sios.com/" TargetMode="External"/><Relationship Id="rId4" Type="http://schemas.openxmlformats.org/officeDocument/2006/relationships/hyperlink" Target="https://docs.us.sios.com/spslinux/9.6.1/en/topic/sios-protection-suite-for-linux" TargetMode="External"/><Relationship Id="rId5" Type="http://schemas.openxmlformats.org/officeDocument/2006/relationships/hyperlink" Target="https://docs.us.sios.com/spslinux/9.6.1/en/topic/quick-start-guides" TargetMode="External"/><Relationship Id="rId6" Type="http://schemas.openxmlformats.org/officeDocument/2006/relationships/hyperlink" Target="https://docs.us.sios.com/spslinux/9.6.1/en/topic/sios-protection-for-linux-support-matrix?q=support+matrix"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hyperlink" Target="mailto:kelly.silva@us.sios.com" TargetMode="External"/><Relationship Id="rId4" Type="http://schemas.openxmlformats.org/officeDocument/2006/relationships/hyperlink" Target="mailto:todd.doane@us.sios.com" TargetMode="External"/><Relationship Id="rId5" Type="http://schemas.openxmlformats.org/officeDocument/2006/relationships/image" Target="../media/image98.png"/><Relationship Id="rId6" Type="http://schemas.openxmlformats.org/officeDocument/2006/relationships/image" Target="../media/image102.png"/><Relationship Id="rId7" Type="http://schemas.openxmlformats.org/officeDocument/2006/relationships/image" Target="../media/image10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0.jpg"/><Relationship Id="rId4" Type="http://schemas.openxmlformats.org/officeDocument/2006/relationships/image" Target="../media/image6.jpg"/><Relationship Id="rId5" Type="http://schemas.openxmlformats.org/officeDocument/2006/relationships/image" Target="../media/image29.jpg"/><Relationship Id="rId6" Type="http://schemas.openxmlformats.org/officeDocument/2006/relationships/image" Target="../media/image3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3.jpg"/></Relationships>
</file>

<file path=ppt/slides/_rels/slide6.xml.rels><?xml version="1.0" encoding="UTF-8" standalone="yes"?><Relationships xmlns="http://schemas.openxmlformats.org/package/2006/relationships"><Relationship Id="rId11" Type="http://schemas.openxmlformats.org/officeDocument/2006/relationships/image" Target="../media/image22.png"/><Relationship Id="rId10" Type="http://schemas.openxmlformats.org/officeDocument/2006/relationships/image" Target="../media/image37.png"/><Relationship Id="rId13" Type="http://schemas.openxmlformats.org/officeDocument/2006/relationships/image" Target="../media/image12.jpg"/><Relationship Id="rId12"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33.png"/><Relationship Id="rId9" Type="http://schemas.openxmlformats.org/officeDocument/2006/relationships/image" Target="../media/image28.png"/><Relationship Id="rId14" Type="http://schemas.openxmlformats.org/officeDocument/2006/relationships/image" Target="../media/image17.jpg"/><Relationship Id="rId5" Type="http://schemas.openxmlformats.org/officeDocument/2006/relationships/image" Target="../media/image21.png"/><Relationship Id="rId6" Type="http://schemas.openxmlformats.org/officeDocument/2006/relationships/image" Target="../media/image8.png"/><Relationship Id="rId7" Type="http://schemas.openxmlformats.org/officeDocument/2006/relationships/image" Target="../media/image20.png"/><Relationship Id="rId8" Type="http://schemas.openxmlformats.org/officeDocument/2006/relationships/image" Target="../media/image11.png"/></Relationships>
</file>

<file path=ppt/slides/_rels/slide7.xml.rels><?xml version="1.0" encoding="UTF-8" standalone="yes"?><Relationships xmlns="http://schemas.openxmlformats.org/package/2006/relationships"><Relationship Id="rId11" Type="http://schemas.openxmlformats.org/officeDocument/2006/relationships/image" Target="../media/image22.png"/><Relationship Id="rId10" Type="http://schemas.openxmlformats.org/officeDocument/2006/relationships/image" Target="../media/image37.png"/><Relationship Id="rId13" Type="http://schemas.openxmlformats.org/officeDocument/2006/relationships/image" Target="../media/image12.jpg"/><Relationship Id="rId12"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33.png"/><Relationship Id="rId9" Type="http://schemas.openxmlformats.org/officeDocument/2006/relationships/image" Target="../media/image28.png"/><Relationship Id="rId14" Type="http://schemas.openxmlformats.org/officeDocument/2006/relationships/image" Target="../media/image17.jpg"/><Relationship Id="rId5" Type="http://schemas.openxmlformats.org/officeDocument/2006/relationships/image" Target="../media/image21.png"/><Relationship Id="rId6" Type="http://schemas.openxmlformats.org/officeDocument/2006/relationships/image" Target="../media/image8.png"/><Relationship Id="rId7" Type="http://schemas.openxmlformats.org/officeDocument/2006/relationships/image" Target="../media/image20.png"/><Relationship Id="rId8"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47.png"/><Relationship Id="rId4" Type="http://schemas.openxmlformats.org/officeDocument/2006/relationships/image" Target="../media/image32.png"/><Relationship Id="rId5" Type="http://schemas.openxmlformats.org/officeDocument/2006/relationships/image" Target="../media/image42.png"/><Relationship Id="rId6" Type="http://schemas.openxmlformats.org/officeDocument/2006/relationships/image" Target="../media/image4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0" name="Shape 70"/>
        <p:cNvGrpSpPr/>
        <p:nvPr/>
      </p:nvGrpSpPr>
      <p:grpSpPr>
        <a:xfrm>
          <a:off x="0" y="0"/>
          <a:ext cx="0" cy="0"/>
          <a:chOff x="0" y="0"/>
          <a:chExt cx="0" cy="0"/>
        </a:xfrm>
      </p:grpSpPr>
      <p:pic>
        <p:nvPicPr>
          <p:cNvPr id="71" name="Google Shape;71;p1"/>
          <p:cNvPicPr preferRelativeResize="0"/>
          <p:nvPr/>
        </p:nvPicPr>
        <p:blipFill rotWithShape="1">
          <a:blip r:embed="rId3">
            <a:alphaModFix/>
          </a:blip>
          <a:srcRect b="0" l="0" r="0" t="0"/>
          <a:stretch/>
        </p:blipFill>
        <p:spPr>
          <a:xfrm>
            <a:off x="0" y="-114300"/>
            <a:ext cx="18288000" cy="10439400"/>
          </a:xfrm>
          <a:prstGeom prst="rect">
            <a:avLst/>
          </a:prstGeom>
          <a:noFill/>
          <a:ln>
            <a:noFill/>
          </a:ln>
        </p:spPr>
      </p:pic>
      <p:sp>
        <p:nvSpPr>
          <p:cNvPr id="72" name="Google Shape;72;p1"/>
          <p:cNvSpPr txBox="1"/>
          <p:nvPr/>
        </p:nvSpPr>
        <p:spPr>
          <a:xfrm>
            <a:off x="12781453" y="9826823"/>
            <a:ext cx="5201747"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400"/>
              <a:buFont typeface="Arial"/>
              <a:buNone/>
            </a:pPr>
            <a:r>
              <a:rPr b="0" i="0" lang="en-US" sz="1400" u="none" cap="none" strike="noStrike">
                <a:solidFill>
                  <a:schemeClr val="lt1"/>
                </a:solidFill>
                <a:latin typeface="Arial"/>
                <a:ea typeface="Arial"/>
                <a:cs typeface="Arial"/>
                <a:sym typeface="Arial"/>
              </a:rPr>
              <a:t>Copyright © 2022 SIOS Technology Corp. All rights reserved.</a:t>
            </a:r>
            <a:endParaRPr b="0" i="0" sz="1400" u="none" cap="none" strike="noStrike">
              <a:solidFill>
                <a:schemeClr val="lt1"/>
              </a:solidFill>
              <a:latin typeface="Arial"/>
              <a:ea typeface="Arial"/>
              <a:cs typeface="Arial"/>
              <a:sym typeface="Arial"/>
            </a:endParaRPr>
          </a:p>
        </p:txBody>
      </p:sp>
      <p:pic>
        <p:nvPicPr>
          <p:cNvPr descr="Logo, icon&#10;&#10;Description automatically generated" id="73" name="Google Shape;73;p1"/>
          <p:cNvPicPr preferRelativeResize="0"/>
          <p:nvPr/>
        </p:nvPicPr>
        <p:blipFill rotWithShape="1">
          <a:blip r:embed="rId4">
            <a:alphaModFix/>
          </a:blip>
          <a:srcRect b="0" l="0" r="0" t="0"/>
          <a:stretch/>
        </p:blipFill>
        <p:spPr>
          <a:xfrm>
            <a:off x="327635" y="304800"/>
            <a:ext cx="2110765" cy="2110765"/>
          </a:xfrm>
          <a:prstGeom prst="rect">
            <a:avLst/>
          </a:prstGeom>
          <a:noFill/>
          <a:ln>
            <a:noFill/>
          </a:ln>
          <a:effectLst>
            <a:outerShdw blurRad="126889" sx="105000" rotWithShape="0" algn="tl" dir="2700000" dist="38100" sy="105000">
              <a:srgbClr val="000000">
                <a:alpha val="29411"/>
              </a:srgbClr>
            </a:outerShdw>
          </a:effectLst>
        </p:spPr>
      </p:pic>
      <p:pic>
        <p:nvPicPr>
          <p:cNvPr descr="Shape&#10;&#10;Description automatically generated" id="74" name="Google Shape;74;p1"/>
          <p:cNvPicPr preferRelativeResize="0"/>
          <p:nvPr/>
        </p:nvPicPr>
        <p:blipFill rotWithShape="1">
          <a:blip r:embed="rId5">
            <a:alphaModFix amt="35000"/>
          </a:blip>
          <a:srcRect b="0" l="0" r="0" t="0"/>
          <a:stretch/>
        </p:blipFill>
        <p:spPr>
          <a:xfrm>
            <a:off x="1295400" y="8219073"/>
            <a:ext cx="2193577" cy="1637236"/>
          </a:xfrm>
          <a:prstGeom prst="rect">
            <a:avLst/>
          </a:prstGeom>
          <a:noFill/>
          <a:ln>
            <a:noFill/>
          </a:ln>
        </p:spPr>
      </p:pic>
      <p:pic>
        <p:nvPicPr>
          <p:cNvPr descr="Shape&#10;&#10;Description automatically generated" id="75" name="Google Shape;75;p1"/>
          <p:cNvPicPr preferRelativeResize="0"/>
          <p:nvPr/>
        </p:nvPicPr>
        <p:blipFill rotWithShape="1">
          <a:blip r:embed="rId5">
            <a:alphaModFix amt="35000"/>
          </a:blip>
          <a:srcRect b="0" l="0" r="0" t="0"/>
          <a:stretch/>
        </p:blipFill>
        <p:spPr>
          <a:xfrm rot="10800000">
            <a:off x="15087600" y="609600"/>
            <a:ext cx="2193577" cy="1637236"/>
          </a:xfrm>
          <a:prstGeom prst="rect">
            <a:avLst/>
          </a:prstGeom>
          <a:noFill/>
          <a:ln>
            <a:noFill/>
          </a:ln>
        </p:spPr>
      </p:pic>
      <p:sp>
        <p:nvSpPr>
          <p:cNvPr id="76" name="Google Shape;76;p1"/>
          <p:cNvSpPr txBox="1"/>
          <p:nvPr>
            <p:ph idx="1" type="body"/>
          </p:nvPr>
        </p:nvSpPr>
        <p:spPr>
          <a:xfrm>
            <a:off x="2895600" y="2628900"/>
            <a:ext cx="12192000" cy="3352800"/>
          </a:xfrm>
          <a:prstGeom prst="rect">
            <a:avLst/>
          </a:prstGeom>
          <a:noFill/>
          <a:ln>
            <a:noFill/>
          </a:ln>
        </p:spPr>
        <p:txBody>
          <a:bodyPr anchorCtr="0" anchor="t" bIns="45700" lIns="91425" spcFirstLastPara="1" rIns="91425" wrap="square" tIns="45700">
            <a:normAutofit fontScale="92500"/>
          </a:bodyPr>
          <a:lstStyle/>
          <a:p>
            <a:pPr indent="0" lvl="0" marL="0" rtl="0" algn="ctr">
              <a:lnSpc>
                <a:spcPct val="100000"/>
              </a:lnSpc>
              <a:spcBef>
                <a:spcPts val="0"/>
              </a:spcBef>
              <a:spcAft>
                <a:spcPts val="0"/>
              </a:spcAft>
              <a:buSzPct val="100000"/>
              <a:buNone/>
            </a:pPr>
            <a:r>
              <a:rPr b="0" lang="en-US"/>
              <a:t>Protecting Essential ERPs, Databases, and Applications</a:t>
            </a:r>
            <a:endParaRPr/>
          </a:p>
        </p:txBody>
      </p:sp>
      <p:sp>
        <p:nvSpPr>
          <p:cNvPr id="77" name="Google Shape;77;p1"/>
          <p:cNvSpPr txBox="1"/>
          <p:nvPr>
            <p:ph idx="2" type="body"/>
          </p:nvPr>
        </p:nvSpPr>
        <p:spPr>
          <a:xfrm>
            <a:off x="2895600" y="6073882"/>
            <a:ext cx="12192000" cy="898418"/>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SzPts val="2800"/>
              <a:buNone/>
            </a:pPr>
            <a:r>
              <a:rPr lang="en-US"/>
              <a:t>Month xx, 2024</a:t>
            </a:r>
            <a:endParaRPr/>
          </a:p>
        </p:txBody>
      </p:sp>
      <p:sp>
        <p:nvSpPr>
          <p:cNvPr id="78" name="Google Shape;78;p1"/>
          <p:cNvSpPr txBox="1"/>
          <p:nvPr>
            <p:ph idx="3" type="body"/>
          </p:nvPr>
        </p:nvSpPr>
        <p:spPr>
          <a:xfrm>
            <a:off x="2895600" y="7320655"/>
            <a:ext cx="12192000" cy="898418"/>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SzPts val="3600"/>
              <a:buNone/>
            </a:pPr>
            <a:r>
              <a:rPr lang="en-US"/>
              <a:t>Presenter: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10"/>
          <p:cNvSpPr/>
          <p:nvPr/>
        </p:nvSpPr>
        <p:spPr>
          <a:xfrm>
            <a:off x="8772525" y="6135245"/>
            <a:ext cx="9058273" cy="3538790"/>
          </a:xfrm>
          <a:prstGeom prst="roundRect">
            <a:avLst>
              <a:gd fmla="val 4410" name="adj"/>
            </a:avLst>
          </a:prstGeom>
          <a:noFill/>
          <a:ln cap="flat" cmpd="sng" w="571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Arial"/>
              <a:ea typeface="Arial"/>
              <a:cs typeface="Arial"/>
              <a:sym typeface="Arial"/>
            </a:endParaRPr>
          </a:p>
        </p:txBody>
      </p:sp>
      <p:sp>
        <p:nvSpPr>
          <p:cNvPr id="259" name="Google Shape;259;p10"/>
          <p:cNvSpPr/>
          <p:nvPr/>
        </p:nvSpPr>
        <p:spPr>
          <a:xfrm>
            <a:off x="8779536" y="2480556"/>
            <a:ext cx="9058274" cy="3537000"/>
          </a:xfrm>
          <a:prstGeom prst="roundRect">
            <a:avLst>
              <a:gd fmla="val 3409" name="adj"/>
            </a:avLst>
          </a:prstGeom>
          <a:solidFill>
            <a:schemeClr val="lt1"/>
          </a:solidFill>
          <a:ln cap="flat" cmpd="sng" w="57150">
            <a:solidFill>
              <a:srgbClr val="0070C0"/>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17365D"/>
              </a:solidFill>
              <a:latin typeface="Calibri"/>
              <a:ea typeface="Calibri"/>
              <a:cs typeface="Calibri"/>
              <a:sym typeface="Calibri"/>
            </a:endParaRPr>
          </a:p>
        </p:txBody>
      </p:sp>
      <p:sp>
        <p:nvSpPr>
          <p:cNvPr id="260" name="Google Shape;260;p10"/>
          <p:cNvSpPr txBox="1"/>
          <p:nvPr>
            <p:ph type="title"/>
          </p:nvPr>
        </p:nvSpPr>
        <p:spPr>
          <a:xfrm>
            <a:off x="1828800" y="419100"/>
            <a:ext cx="80772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1E79"/>
              </a:buClr>
              <a:buSzPts val="6000"/>
              <a:buFont typeface="Arial"/>
              <a:buNone/>
            </a:pPr>
            <a:r>
              <a:rPr lang="en-US"/>
              <a:t>High Availability SAP</a:t>
            </a:r>
            <a:endParaRPr/>
          </a:p>
        </p:txBody>
      </p:sp>
      <p:cxnSp>
        <p:nvCxnSpPr>
          <p:cNvPr id="261" name="Google Shape;261;p10"/>
          <p:cNvCxnSpPr/>
          <p:nvPr/>
        </p:nvCxnSpPr>
        <p:spPr>
          <a:xfrm flipH="1">
            <a:off x="12471819" y="3162170"/>
            <a:ext cx="565130" cy="360372"/>
          </a:xfrm>
          <a:prstGeom prst="straightConnector1">
            <a:avLst/>
          </a:prstGeom>
          <a:noFill/>
          <a:ln cap="flat" cmpd="sng" w="38100">
            <a:solidFill>
              <a:srgbClr val="45A9C4"/>
            </a:solidFill>
            <a:prstDash val="solid"/>
            <a:round/>
            <a:headEnd len="sm" w="sm" type="none"/>
            <a:tailEnd len="med" w="med" type="triangle"/>
          </a:ln>
        </p:spPr>
      </p:cxnSp>
      <p:cxnSp>
        <p:nvCxnSpPr>
          <p:cNvPr id="262" name="Google Shape;262;p10"/>
          <p:cNvCxnSpPr/>
          <p:nvPr/>
        </p:nvCxnSpPr>
        <p:spPr>
          <a:xfrm>
            <a:off x="13604359" y="3170969"/>
            <a:ext cx="581036" cy="351573"/>
          </a:xfrm>
          <a:prstGeom prst="straightConnector1">
            <a:avLst/>
          </a:prstGeom>
          <a:noFill/>
          <a:ln cap="flat" cmpd="sng" w="38100">
            <a:solidFill>
              <a:srgbClr val="45A9C4"/>
            </a:solidFill>
            <a:prstDash val="solid"/>
            <a:round/>
            <a:headEnd len="sm" w="sm" type="none"/>
            <a:tailEnd len="med" w="med" type="triangle"/>
          </a:ln>
        </p:spPr>
      </p:cxnSp>
      <p:pic>
        <p:nvPicPr>
          <p:cNvPr id="263" name="Google Shape;263;p10"/>
          <p:cNvPicPr preferRelativeResize="0"/>
          <p:nvPr/>
        </p:nvPicPr>
        <p:blipFill rotWithShape="1">
          <a:blip r:embed="rId3">
            <a:alphaModFix/>
          </a:blip>
          <a:srcRect b="0" l="0" r="0" t="0"/>
          <a:stretch/>
        </p:blipFill>
        <p:spPr>
          <a:xfrm>
            <a:off x="12982344" y="2687578"/>
            <a:ext cx="735443" cy="569144"/>
          </a:xfrm>
          <a:prstGeom prst="rect">
            <a:avLst/>
          </a:prstGeom>
          <a:noFill/>
          <a:ln>
            <a:noFill/>
          </a:ln>
        </p:spPr>
      </p:pic>
      <p:sp>
        <p:nvSpPr>
          <p:cNvPr id="264" name="Google Shape;264;p10"/>
          <p:cNvSpPr txBox="1"/>
          <p:nvPr/>
        </p:nvSpPr>
        <p:spPr>
          <a:xfrm>
            <a:off x="9261351" y="3420382"/>
            <a:ext cx="1858202" cy="83099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233796"/>
                </a:solidFill>
                <a:latin typeface="Arial"/>
                <a:ea typeface="Arial"/>
                <a:cs typeface="Arial"/>
                <a:sym typeface="Arial"/>
              </a:rPr>
              <a:t>Application</a:t>
            </a:r>
            <a:br>
              <a:rPr b="1" i="0" lang="en-US" sz="2400" u="none" cap="none" strike="noStrike">
                <a:solidFill>
                  <a:srgbClr val="233796"/>
                </a:solidFill>
                <a:latin typeface="Arial"/>
                <a:ea typeface="Arial"/>
                <a:cs typeface="Arial"/>
                <a:sym typeface="Arial"/>
              </a:rPr>
            </a:br>
            <a:r>
              <a:rPr b="1" i="0" lang="en-US" sz="2400" u="none" cap="none" strike="noStrike">
                <a:solidFill>
                  <a:srgbClr val="233796"/>
                </a:solidFill>
                <a:latin typeface="Arial"/>
                <a:ea typeface="Arial"/>
                <a:cs typeface="Arial"/>
                <a:sym typeface="Arial"/>
              </a:rPr>
              <a:t>Servers</a:t>
            </a:r>
            <a:endParaRPr b="0" i="0" sz="1400" u="none" cap="none" strike="noStrike">
              <a:solidFill>
                <a:srgbClr val="000000"/>
              </a:solidFill>
              <a:latin typeface="Arial"/>
              <a:ea typeface="Arial"/>
              <a:cs typeface="Arial"/>
              <a:sym typeface="Arial"/>
            </a:endParaRPr>
          </a:p>
        </p:txBody>
      </p:sp>
      <p:sp>
        <p:nvSpPr>
          <p:cNvPr id="265" name="Google Shape;265;p10"/>
          <p:cNvSpPr txBox="1"/>
          <p:nvPr/>
        </p:nvSpPr>
        <p:spPr>
          <a:xfrm>
            <a:off x="9525000" y="7691127"/>
            <a:ext cx="1555234"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233796"/>
                </a:solidFill>
                <a:latin typeface="Arial"/>
                <a:ea typeface="Arial"/>
                <a:cs typeface="Arial"/>
                <a:sym typeface="Arial"/>
              </a:rPr>
              <a:t>Database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233796"/>
                </a:solidFill>
                <a:latin typeface="Arial"/>
                <a:ea typeface="Arial"/>
                <a:cs typeface="Arial"/>
                <a:sym typeface="Arial"/>
              </a:rPr>
              <a:t>Servers</a:t>
            </a:r>
            <a:endParaRPr b="0" i="0" sz="1400" u="none" cap="none" strike="noStrike">
              <a:solidFill>
                <a:srgbClr val="000000"/>
              </a:solidFill>
              <a:latin typeface="Arial"/>
              <a:ea typeface="Arial"/>
              <a:cs typeface="Arial"/>
              <a:sym typeface="Arial"/>
            </a:endParaRPr>
          </a:p>
        </p:txBody>
      </p:sp>
      <p:pic>
        <p:nvPicPr>
          <p:cNvPr id="266" name="Google Shape;266;p10"/>
          <p:cNvPicPr preferRelativeResize="0"/>
          <p:nvPr/>
        </p:nvPicPr>
        <p:blipFill rotWithShape="1">
          <a:blip r:embed="rId4">
            <a:alphaModFix/>
          </a:blip>
          <a:srcRect b="0" l="0" r="0" t="0"/>
          <a:stretch/>
        </p:blipFill>
        <p:spPr>
          <a:xfrm>
            <a:off x="12947336" y="6587109"/>
            <a:ext cx="763850" cy="511791"/>
          </a:xfrm>
          <a:prstGeom prst="rect">
            <a:avLst/>
          </a:prstGeom>
          <a:noFill/>
          <a:ln>
            <a:noFill/>
          </a:ln>
        </p:spPr>
      </p:pic>
      <p:cxnSp>
        <p:nvCxnSpPr>
          <p:cNvPr id="267" name="Google Shape;267;p10"/>
          <p:cNvCxnSpPr/>
          <p:nvPr/>
        </p:nvCxnSpPr>
        <p:spPr>
          <a:xfrm>
            <a:off x="13336915" y="5392789"/>
            <a:ext cx="0" cy="1188720"/>
          </a:xfrm>
          <a:prstGeom prst="straightConnector1">
            <a:avLst/>
          </a:prstGeom>
          <a:noFill/>
          <a:ln cap="flat" cmpd="sng" w="38100">
            <a:solidFill>
              <a:srgbClr val="45A9C4"/>
            </a:solidFill>
            <a:prstDash val="solid"/>
            <a:round/>
            <a:headEnd len="sm" w="sm" type="none"/>
            <a:tailEnd len="med" w="med" type="triangle"/>
          </a:ln>
        </p:spPr>
      </p:cxnSp>
      <p:cxnSp>
        <p:nvCxnSpPr>
          <p:cNvPr id="268" name="Google Shape;268;p10"/>
          <p:cNvCxnSpPr>
            <a:endCxn id="263" idx="0"/>
          </p:cNvCxnSpPr>
          <p:nvPr/>
        </p:nvCxnSpPr>
        <p:spPr>
          <a:xfrm>
            <a:off x="13344066" y="1974178"/>
            <a:ext cx="6000" cy="713400"/>
          </a:xfrm>
          <a:prstGeom prst="straightConnector1">
            <a:avLst/>
          </a:prstGeom>
          <a:noFill/>
          <a:ln cap="flat" cmpd="sng" w="28575">
            <a:solidFill>
              <a:srgbClr val="45A9C4"/>
            </a:solidFill>
            <a:prstDash val="solid"/>
            <a:round/>
            <a:headEnd len="sm" w="sm" type="none"/>
            <a:tailEnd len="med" w="med" type="triangle"/>
          </a:ln>
        </p:spPr>
      </p:cxnSp>
      <p:sp>
        <p:nvSpPr>
          <p:cNvPr id="269" name="Google Shape;269;p10"/>
          <p:cNvSpPr txBox="1"/>
          <p:nvPr/>
        </p:nvSpPr>
        <p:spPr>
          <a:xfrm>
            <a:off x="11833230" y="1562620"/>
            <a:ext cx="1039067"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17365D"/>
                </a:solidFill>
                <a:latin typeface="Arial"/>
                <a:ea typeface="Arial"/>
                <a:cs typeface="Arial"/>
                <a:sym typeface="Arial"/>
              </a:rPr>
              <a:t>Client</a:t>
            </a:r>
            <a:endParaRPr b="0" i="0" sz="1400" u="none" cap="none" strike="noStrike">
              <a:solidFill>
                <a:srgbClr val="000000"/>
              </a:solidFill>
              <a:latin typeface="Arial"/>
              <a:ea typeface="Arial"/>
              <a:cs typeface="Arial"/>
              <a:sym typeface="Arial"/>
            </a:endParaRPr>
          </a:p>
        </p:txBody>
      </p:sp>
      <p:cxnSp>
        <p:nvCxnSpPr>
          <p:cNvPr id="270" name="Google Shape;270;p10"/>
          <p:cNvCxnSpPr>
            <a:stCxn id="266" idx="3"/>
          </p:cNvCxnSpPr>
          <p:nvPr/>
        </p:nvCxnSpPr>
        <p:spPr>
          <a:xfrm>
            <a:off x="13711186" y="6843005"/>
            <a:ext cx="428400" cy="231300"/>
          </a:xfrm>
          <a:prstGeom prst="straightConnector1">
            <a:avLst/>
          </a:prstGeom>
          <a:noFill/>
          <a:ln cap="flat" cmpd="sng" w="38100">
            <a:solidFill>
              <a:srgbClr val="45A9C4"/>
            </a:solidFill>
            <a:prstDash val="solid"/>
            <a:round/>
            <a:headEnd len="sm" w="sm" type="none"/>
            <a:tailEnd len="med" w="med" type="triangle"/>
          </a:ln>
        </p:spPr>
      </p:cxnSp>
      <p:cxnSp>
        <p:nvCxnSpPr>
          <p:cNvPr id="271" name="Google Shape;271;p10"/>
          <p:cNvCxnSpPr>
            <a:stCxn id="266" idx="1"/>
          </p:cNvCxnSpPr>
          <p:nvPr/>
        </p:nvCxnSpPr>
        <p:spPr>
          <a:xfrm flipH="1">
            <a:off x="12376736" y="6843005"/>
            <a:ext cx="570600" cy="267900"/>
          </a:xfrm>
          <a:prstGeom prst="straightConnector1">
            <a:avLst/>
          </a:prstGeom>
          <a:noFill/>
          <a:ln cap="flat" cmpd="sng" w="38100">
            <a:solidFill>
              <a:srgbClr val="45A9C4"/>
            </a:solidFill>
            <a:prstDash val="solid"/>
            <a:round/>
            <a:headEnd len="sm" w="sm" type="none"/>
            <a:tailEnd len="med" w="med" type="triangle"/>
          </a:ln>
        </p:spPr>
      </p:cxnSp>
      <p:cxnSp>
        <p:nvCxnSpPr>
          <p:cNvPr id="272" name="Google Shape;272;p10"/>
          <p:cNvCxnSpPr>
            <a:stCxn id="273" idx="2"/>
          </p:cNvCxnSpPr>
          <p:nvPr/>
        </p:nvCxnSpPr>
        <p:spPr>
          <a:xfrm>
            <a:off x="16723108" y="5141597"/>
            <a:ext cx="0" cy="1280100"/>
          </a:xfrm>
          <a:prstGeom prst="straightConnector1">
            <a:avLst/>
          </a:prstGeom>
          <a:noFill/>
          <a:ln cap="flat" cmpd="sng" w="38100">
            <a:solidFill>
              <a:srgbClr val="45A9C4"/>
            </a:solidFill>
            <a:prstDash val="solid"/>
            <a:round/>
            <a:headEnd len="sm" w="sm" type="none"/>
            <a:tailEnd len="med" w="med" type="triangle"/>
          </a:ln>
        </p:spPr>
      </p:cxnSp>
      <p:cxnSp>
        <p:nvCxnSpPr>
          <p:cNvPr id="274" name="Google Shape;274;p10"/>
          <p:cNvCxnSpPr>
            <a:endCxn id="273" idx="0"/>
          </p:cNvCxnSpPr>
          <p:nvPr/>
        </p:nvCxnSpPr>
        <p:spPr>
          <a:xfrm>
            <a:off x="16723108" y="3055096"/>
            <a:ext cx="0" cy="562500"/>
          </a:xfrm>
          <a:prstGeom prst="straightConnector1">
            <a:avLst/>
          </a:prstGeom>
          <a:noFill/>
          <a:ln cap="flat" cmpd="sng" w="38100">
            <a:solidFill>
              <a:srgbClr val="45A9C4"/>
            </a:solidFill>
            <a:prstDash val="solid"/>
            <a:round/>
            <a:headEnd len="sm" w="sm" type="none"/>
            <a:tailEnd len="med" w="med" type="triangle"/>
          </a:ln>
        </p:spPr>
      </p:cxnSp>
      <p:pic>
        <p:nvPicPr>
          <p:cNvPr id="275" name="Google Shape;275;p10"/>
          <p:cNvPicPr preferRelativeResize="0"/>
          <p:nvPr/>
        </p:nvPicPr>
        <p:blipFill rotWithShape="1">
          <a:blip r:embed="rId3">
            <a:alphaModFix/>
          </a:blip>
          <a:srcRect b="0" l="0" r="0" t="0"/>
          <a:stretch/>
        </p:blipFill>
        <p:spPr>
          <a:xfrm>
            <a:off x="16321522" y="2704144"/>
            <a:ext cx="735443" cy="569144"/>
          </a:xfrm>
          <a:prstGeom prst="rect">
            <a:avLst/>
          </a:prstGeom>
          <a:noFill/>
          <a:ln>
            <a:noFill/>
          </a:ln>
        </p:spPr>
      </p:pic>
      <p:cxnSp>
        <p:nvCxnSpPr>
          <p:cNvPr id="276" name="Google Shape;276;p10"/>
          <p:cNvCxnSpPr/>
          <p:nvPr/>
        </p:nvCxnSpPr>
        <p:spPr>
          <a:xfrm>
            <a:off x="13435600" y="1975648"/>
            <a:ext cx="2796693" cy="886095"/>
          </a:xfrm>
          <a:prstGeom prst="straightConnector1">
            <a:avLst/>
          </a:prstGeom>
          <a:noFill/>
          <a:ln cap="flat" cmpd="sng" w="38100">
            <a:solidFill>
              <a:srgbClr val="45A9C4"/>
            </a:solidFill>
            <a:prstDash val="solid"/>
            <a:round/>
            <a:headEnd len="sm" w="sm" type="none"/>
            <a:tailEnd len="med" w="med" type="triangle"/>
          </a:ln>
        </p:spPr>
      </p:cxnSp>
      <p:pic>
        <p:nvPicPr>
          <p:cNvPr id="277" name="Google Shape;277;p10"/>
          <p:cNvPicPr preferRelativeResize="0"/>
          <p:nvPr/>
        </p:nvPicPr>
        <p:blipFill rotWithShape="1">
          <a:blip r:embed="rId4">
            <a:alphaModFix/>
          </a:blip>
          <a:srcRect b="0" l="0" r="0" t="0"/>
          <a:stretch/>
        </p:blipFill>
        <p:spPr>
          <a:xfrm>
            <a:off x="16381150" y="6469969"/>
            <a:ext cx="763850" cy="511791"/>
          </a:xfrm>
          <a:prstGeom prst="rect">
            <a:avLst/>
          </a:prstGeom>
          <a:noFill/>
          <a:ln>
            <a:noFill/>
          </a:ln>
        </p:spPr>
      </p:pic>
      <p:cxnSp>
        <p:nvCxnSpPr>
          <p:cNvPr id="278" name="Google Shape;278;p10"/>
          <p:cNvCxnSpPr/>
          <p:nvPr/>
        </p:nvCxnSpPr>
        <p:spPr>
          <a:xfrm flipH="1">
            <a:off x="16764000" y="6896411"/>
            <a:ext cx="5538" cy="201798"/>
          </a:xfrm>
          <a:prstGeom prst="straightConnector1">
            <a:avLst/>
          </a:prstGeom>
          <a:noFill/>
          <a:ln cap="flat" cmpd="sng" w="38100">
            <a:solidFill>
              <a:srgbClr val="45A9C4"/>
            </a:solidFill>
            <a:prstDash val="solid"/>
            <a:round/>
            <a:headEnd len="sm" w="sm" type="none"/>
            <a:tailEnd len="med" w="med" type="triangle"/>
          </a:ln>
        </p:spPr>
      </p:cxnSp>
      <p:sp>
        <p:nvSpPr>
          <p:cNvPr id="279" name="Google Shape;279;p10"/>
          <p:cNvSpPr txBox="1"/>
          <p:nvPr/>
        </p:nvSpPr>
        <p:spPr>
          <a:xfrm>
            <a:off x="15890622" y="8849361"/>
            <a:ext cx="1516697" cy="738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100"/>
              <a:buFont typeface="Arial"/>
              <a:buNone/>
            </a:pPr>
            <a:r>
              <a:rPr b="1" i="0" lang="en-US" sz="2100" u="none" cap="none" strike="noStrike">
                <a:solidFill>
                  <a:schemeClr val="lt1"/>
                </a:solidFill>
                <a:latin typeface="Calibri"/>
                <a:ea typeface="Calibri"/>
                <a:cs typeface="Calibri"/>
                <a:sym typeface="Calibri"/>
              </a:rPr>
              <a:t>2</a:t>
            </a:r>
            <a:r>
              <a:rPr b="1" baseline="30000" i="0" lang="en-US" sz="2100" u="none" cap="none" strike="noStrike">
                <a:solidFill>
                  <a:schemeClr val="lt1"/>
                </a:solidFill>
                <a:latin typeface="Calibri"/>
                <a:ea typeface="Calibri"/>
                <a:cs typeface="Calibri"/>
                <a:sym typeface="Calibri"/>
              </a:rPr>
              <a:t>nd</a:t>
            </a:r>
            <a:r>
              <a:rPr b="1" i="0" lang="en-US" sz="2100" u="none" cap="none" strike="noStrike">
                <a:solidFill>
                  <a:schemeClr val="lt1"/>
                </a:solidFill>
                <a:latin typeface="Calibri"/>
                <a:ea typeface="Calibri"/>
                <a:cs typeface="Calibri"/>
                <a:sym typeface="Calibri"/>
              </a:rPr>
              <a:t> Region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100"/>
              <a:buFont typeface="Arial"/>
              <a:buNone/>
            </a:pPr>
            <a:r>
              <a:rPr b="1" i="0" lang="en-US" sz="2100" u="none" cap="none" strike="noStrike">
                <a:solidFill>
                  <a:schemeClr val="lt1"/>
                </a:solidFill>
                <a:latin typeface="Calibri"/>
                <a:ea typeface="Calibri"/>
                <a:cs typeface="Calibri"/>
                <a:sym typeface="Calibri"/>
              </a:rPr>
              <a:t>DR Site</a:t>
            </a:r>
            <a:endParaRPr b="0" i="0" sz="1400" u="none" cap="none" strike="noStrike">
              <a:solidFill>
                <a:srgbClr val="000000"/>
              </a:solidFill>
              <a:latin typeface="Arial"/>
              <a:ea typeface="Arial"/>
              <a:cs typeface="Arial"/>
              <a:sym typeface="Arial"/>
            </a:endParaRPr>
          </a:p>
        </p:txBody>
      </p:sp>
      <p:sp>
        <p:nvSpPr>
          <p:cNvPr id="280" name="Google Shape;280;p10"/>
          <p:cNvSpPr txBox="1"/>
          <p:nvPr/>
        </p:nvSpPr>
        <p:spPr>
          <a:xfrm>
            <a:off x="1887446" y="6307134"/>
            <a:ext cx="5096771" cy="1754326"/>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rgbClr val="233796"/>
                </a:solidFill>
                <a:latin typeface="Arial"/>
                <a:ea typeface="Arial"/>
                <a:cs typeface="Arial"/>
                <a:sym typeface="Arial"/>
              </a:rPr>
              <a:t>3 Node Configuration </a:t>
            </a:r>
            <a:br>
              <a:rPr b="0" i="0" lang="en-US" sz="3600" u="none" cap="none" strike="noStrike">
                <a:solidFill>
                  <a:srgbClr val="233796"/>
                </a:solidFill>
                <a:latin typeface="Arial"/>
                <a:ea typeface="Arial"/>
                <a:cs typeface="Arial"/>
                <a:sym typeface="Arial"/>
              </a:rPr>
            </a:br>
            <a:r>
              <a:rPr b="0" i="0" lang="en-US" sz="3600" u="none" cap="none" strike="noStrike">
                <a:solidFill>
                  <a:srgbClr val="233796"/>
                </a:solidFill>
                <a:latin typeface="Arial"/>
                <a:ea typeface="Arial"/>
                <a:cs typeface="Arial"/>
                <a:sym typeface="Arial"/>
              </a:rPr>
              <a:t>to Manage </a:t>
            </a:r>
            <a:endParaRPr b="0" i="0" sz="3600" u="none" cap="none" strike="noStrike">
              <a:solidFill>
                <a:srgbClr val="233796"/>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rgbClr val="233796"/>
                </a:solidFill>
                <a:latin typeface="Arial"/>
                <a:ea typeface="Arial"/>
                <a:cs typeface="Arial"/>
                <a:sym typeface="Arial"/>
              </a:rPr>
              <a:t>Regional Disasters</a:t>
            </a:r>
            <a:endParaRPr b="0" i="0" sz="1400" u="none" cap="none" strike="noStrike">
              <a:solidFill>
                <a:srgbClr val="000000"/>
              </a:solidFill>
              <a:latin typeface="Arial"/>
              <a:ea typeface="Arial"/>
              <a:cs typeface="Arial"/>
              <a:sym typeface="Arial"/>
            </a:endParaRPr>
          </a:p>
        </p:txBody>
      </p:sp>
      <p:grpSp>
        <p:nvGrpSpPr>
          <p:cNvPr id="281" name="Google Shape;281;p10"/>
          <p:cNvGrpSpPr/>
          <p:nvPr/>
        </p:nvGrpSpPr>
        <p:grpSpPr>
          <a:xfrm>
            <a:off x="12704371" y="5107801"/>
            <a:ext cx="1194580" cy="450495"/>
            <a:chOff x="9901986" y="3046687"/>
            <a:chExt cx="796386" cy="300330"/>
          </a:xfrm>
        </p:grpSpPr>
        <p:sp>
          <p:nvSpPr>
            <p:cNvPr id="282" name="Google Shape;282;p10"/>
            <p:cNvSpPr/>
            <p:nvPr/>
          </p:nvSpPr>
          <p:spPr>
            <a:xfrm>
              <a:off x="9901986" y="3046687"/>
              <a:ext cx="796386" cy="300330"/>
            </a:xfrm>
            <a:prstGeom prst="leftArrow">
              <a:avLst>
                <a:gd fmla="val 50000" name="adj1"/>
                <a:gd fmla="val 50000" name="adj2"/>
              </a:avLst>
            </a:prstGeom>
            <a:solidFill>
              <a:schemeClr val="accent6"/>
            </a:solidFill>
            <a:ln>
              <a:noFill/>
            </a:ln>
          </p:spPr>
          <p:txBody>
            <a:bodyPr anchorCtr="0" anchor="ctr" bIns="97525" lIns="97525" spcFirstLastPara="1" rIns="97525" wrap="square" tIns="97525">
              <a:noAutofit/>
            </a:bodyPr>
            <a:lstStyle/>
            <a:p>
              <a:pPr indent="0" lvl="0" marL="685800" marR="0" rtl="0" algn="l">
                <a:lnSpc>
                  <a:spcPct val="100000"/>
                </a:lnSpc>
                <a:spcBef>
                  <a:spcPts val="0"/>
                </a:spcBef>
                <a:spcAft>
                  <a:spcPts val="0"/>
                </a:spcAft>
                <a:buClr>
                  <a:srgbClr val="000000"/>
                </a:buClr>
                <a:buSzPts val="750"/>
                <a:buFont typeface="Arial"/>
                <a:buNone/>
              </a:pPr>
              <a:r>
                <a:t/>
              </a:r>
              <a:endParaRPr b="0" i="0" sz="750" u="none" cap="none" strike="noStrike">
                <a:solidFill>
                  <a:srgbClr val="17365D"/>
                </a:solidFill>
                <a:latin typeface="Arial"/>
                <a:ea typeface="Arial"/>
                <a:cs typeface="Arial"/>
                <a:sym typeface="Arial"/>
              </a:endParaRPr>
            </a:p>
          </p:txBody>
        </p:sp>
        <p:sp>
          <p:nvSpPr>
            <p:cNvPr id="283" name="Google Shape;283;p10"/>
            <p:cNvSpPr txBox="1"/>
            <p:nvPr/>
          </p:nvSpPr>
          <p:spPr>
            <a:xfrm>
              <a:off x="9983175" y="3100406"/>
              <a:ext cx="676680" cy="18466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17365D"/>
                  </a:solidFill>
                  <a:latin typeface="Arial"/>
                  <a:ea typeface="Arial"/>
                  <a:cs typeface="Arial"/>
                  <a:sym typeface="Arial"/>
                </a:rPr>
                <a:t>Replication</a:t>
              </a:r>
              <a:endParaRPr b="1" i="0" sz="1200" u="none" cap="none" strike="noStrike">
                <a:solidFill>
                  <a:srgbClr val="17365D"/>
                </a:solidFill>
                <a:latin typeface="Arial"/>
                <a:ea typeface="Arial"/>
                <a:cs typeface="Arial"/>
                <a:sym typeface="Arial"/>
              </a:endParaRPr>
            </a:p>
          </p:txBody>
        </p:sp>
      </p:grpSp>
      <p:sp>
        <p:nvSpPr>
          <p:cNvPr id="284" name="Google Shape;284;p10"/>
          <p:cNvSpPr txBox="1"/>
          <p:nvPr/>
        </p:nvSpPr>
        <p:spPr>
          <a:xfrm>
            <a:off x="8760940" y="4476455"/>
            <a:ext cx="2527295"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233796"/>
                </a:solidFill>
                <a:latin typeface="Arial"/>
                <a:ea typeface="Arial"/>
                <a:cs typeface="Arial"/>
                <a:sym typeface="Arial"/>
              </a:rPr>
              <a:t>SAP Central Services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233796"/>
                </a:solidFill>
                <a:latin typeface="Arial"/>
                <a:ea typeface="Arial"/>
                <a:cs typeface="Arial"/>
                <a:sym typeface="Arial"/>
              </a:rPr>
              <a:t>ASCS/SCS/PAS/ERS</a:t>
            </a:r>
            <a:endParaRPr b="0" i="0" sz="1400" u="none" cap="none" strike="noStrike">
              <a:solidFill>
                <a:srgbClr val="000000"/>
              </a:solidFill>
              <a:latin typeface="Arial"/>
              <a:ea typeface="Arial"/>
              <a:cs typeface="Arial"/>
              <a:sym typeface="Arial"/>
            </a:endParaRPr>
          </a:p>
        </p:txBody>
      </p:sp>
      <p:sp>
        <p:nvSpPr>
          <p:cNvPr id="285" name="Google Shape;285;p10"/>
          <p:cNvSpPr txBox="1"/>
          <p:nvPr/>
        </p:nvSpPr>
        <p:spPr>
          <a:xfrm>
            <a:off x="1850653" y="2874680"/>
            <a:ext cx="5096771" cy="230832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rgbClr val="233796"/>
                </a:solidFill>
                <a:latin typeface="Arial"/>
                <a:ea typeface="Arial"/>
                <a:cs typeface="Arial"/>
                <a:sym typeface="Arial"/>
              </a:rPr>
              <a:t>Ensure performance </a:t>
            </a:r>
            <a:br>
              <a:rPr b="0" i="0" lang="en-US" sz="3600" u="none" cap="none" strike="noStrike">
                <a:solidFill>
                  <a:srgbClr val="233796"/>
                </a:solidFill>
                <a:latin typeface="Arial"/>
                <a:ea typeface="Arial"/>
                <a:cs typeface="Arial"/>
                <a:sym typeface="Arial"/>
              </a:rPr>
            </a:br>
            <a:r>
              <a:rPr b="0" i="0" lang="en-US" sz="3600" u="none" cap="none" strike="noStrike">
                <a:solidFill>
                  <a:srgbClr val="233796"/>
                </a:solidFill>
                <a:latin typeface="Arial"/>
                <a:ea typeface="Arial"/>
                <a:cs typeface="Arial"/>
                <a:sym typeface="Arial"/>
              </a:rPr>
              <a:t>is not restricted by resource allocation constraints</a:t>
            </a:r>
            <a:endParaRPr b="0" i="0" sz="1400" u="none" cap="none" strike="noStrike">
              <a:solidFill>
                <a:srgbClr val="000000"/>
              </a:solidFill>
              <a:latin typeface="Arial"/>
              <a:ea typeface="Arial"/>
              <a:cs typeface="Arial"/>
              <a:sym typeface="Arial"/>
            </a:endParaRPr>
          </a:p>
        </p:txBody>
      </p:sp>
      <p:pic>
        <p:nvPicPr>
          <p:cNvPr id="286" name="Google Shape;286;p10"/>
          <p:cNvPicPr preferRelativeResize="0"/>
          <p:nvPr/>
        </p:nvPicPr>
        <p:blipFill rotWithShape="1">
          <a:blip r:embed="rId5">
            <a:alphaModFix/>
          </a:blip>
          <a:srcRect b="0" l="0" r="0" t="0"/>
          <a:stretch/>
        </p:blipFill>
        <p:spPr>
          <a:xfrm>
            <a:off x="4886139" y="8804495"/>
            <a:ext cx="2982917" cy="944887"/>
          </a:xfrm>
          <a:prstGeom prst="rect">
            <a:avLst/>
          </a:prstGeom>
          <a:noFill/>
          <a:ln>
            <a:noFill/>
          </a:ln>
        </p:spPr>
      </p:pic>
      <p:pic>
        <p:nvPicPr>
          <p:cNvPr id="287" name="Google Shape;287;p10"/>
          <p:cNvPicPr preferRelativeResize="0"/>
          <p:nvPr/>
        </p:nvPicPr>
        <p:blipFill rotWithShape="1">
          <a:blip r:embed="rId6">
            <a:alphaModFix/>
          </a:blip>
          <a:srcRect b="0" l="0" r="0" t="0"/>
          <a:stretch/>
        </p:blipFill>
        <p:spPr>
          <a:xfrm>
            <a:off x="2341617" y="9024974"/>
            <a:ext cx="2544522" cy="503928"/>
          </a:xfrm>
          <a:prstGeom prst="rect">
            <a:avLst/>
          </a:prstGeom>
          <a:noFill/>
          <a:ln>
            <a:noFill/>
          </a:ln>
        </p:spPr>
      </p:pic>
      <p:grpSp>
        <p:nvGrpSpPr>
          <p:cNvPr id="288" name="Google Shape;288;p10"/>
          <p:cNvGrpSpPr/>
          <p:nvPr/>
        </p:nvGrpSpPr>
        <p:grpSpPr>
          <a:xfrm>
            <a:off x="11362769" y="3617596"/>
            <a:ext cx="1327845" cy="1906904"/>
            <a:chOff x="11582399" y="3656630"/>
            <a:chExt cx="1676134" cy="2729648"/>
          </a:xfrm>
        </p:grpSpPr>
        <p:pic>
          <p:nvPicPr>
            <p:cNvPr id="289" name="Google Shape;289;p10"/>
            <p:cNvPicPr preferRelativeResize="0"/>
            <p:nvPr/>
          </p:nvPicPr>
          <p:blipFill rotWithShape="1">
            <a:blip r:embed="rId7">
              <a:alphaModFix/>
            </a:blip>
            <a:srcRect b="3812" l="6339" r="12354" t="7276"/>
            <a:stretch/>
          </p:blipFill>
          <p:spPr>
            <a:xfrm>
              <a:off x="11582399" y="3656630"/>
              <a:ext cx="1239109" cy="2181539"/>
            </a:xfrm>
            <a:prstGeom prst="rect">
              <a:avLst/>
            </a:prstGeom>
            <a:noFill/>
            <a:ln>
              <a:noFill/>
            </a:ln>
          </p:spPr>
        </p:pic>
        <p:pic>
          <p:nvPicPr>
            <p:cNvPr id="290" name="Google Shape;290;p10"/>
            <p:cNvPicPr preferRelativeResize="0"/>
            <p:nvPr/>
          </p:nvPicPr>
          <p:blipFill rotWithShape="1">
            <a:blip r:embed="rId8">
              <a:alphaModFix/>
            </a:blip>
            <a:srcRect b="34736" l="17496" r="72598" t="49982"/>
            <a:stretch/>
          </p:blipFill>
          <p:spPr>
            <a:xfrm>
              <a:off x="12420333" y="5471878"/>
              <a:ext cx="838200" cy="914400"/>
            </a:xfrm>
            <a:prstGeom prst="rect">
              <a:avLst/>
            </a:prstGeom>
            <a:noFill/>
            <a:ln>
              <a:noFill/>
            </a:ln>
          </p:spPr>
        </p:pic>
      </p:grpSp>
      <p:grpSp>
        <p:nvGrpSpPr>
          <p:cNvPr id="291" name="Google Shape;291;p10"/>
          <p:cNvGrpSpPr/>
          <p:nvPr/>
        </p:nvGrpSpPr>
        <p:grpSpPr>
          <a:xfrm>
            <a:off x="13835955" y="3617596"/>
            <a:ext cx="1327845" cy="1906904"/>
            <a:chOff x="11582399" y="3656630"/>
            <a:chExt cx="1676134" cy="2729648"/>
          </a:xfrm>
        </p:grpSpPr>
        <p:pic>
          <p:nvPicPr>
            <p:cNvPr id="292" name="Google Shape;292;p10"/>
            <p:cNvPicPr preferRelativeResize="0"/>
            <p:nvPr/>
          </p:nvPicPr>
          <p:blipFill rotWithShape="1">
            <a:blip r:embed="rId7">
              <a:alphaModFix/>
            </a:blip>
            <a:srcRect b="3812" l="6339" r="12354" t="7276"/>
            <a:stretch/>
          </p:blipFill>
          <p:spPr>
            <a:xfrm>
              <a:off x="11582399" y="3656630"/>
              <a:ext cx="1239109" cy="2181539"/>
            </a:xfrm>
            <a:prstGeom prst="rect">
              <a:avLst/>
            </a:prstGeom>
            <a:noFill/>
            <a:ln>
              <a:noFill/>
            </a:ln>
          </p:spPr>
        </p:pic>
        <p:pic>
          <p:nvPicPr>
            <p:cNvPr id="293" name="Google Shape;293;p10"/>
            <p:cNvPicPr preferRelativeResize="0"/>
            <p:nvPr/>
          </p:nvPicPr>
          <p:blipFill rotWithShape="1">
            <a:blip r:embed="rId8">
              <a:alphaModFix/>
            </a:blip>
            <a:srcRect b="34736" l="17496" r="72598" t="49982"/>
            <a:stretch/>
          </p:blipFill>
          <p:spPr>
            <a:xfrm>
              <a:off x="12420333" y="5471878"/>
              <a:ext cx="838200" cy="914400"/>
            </a:xfrm>
            <a:prstGeom prst="rect">
              <a:avLst/>
            </a:prstGeom>
            <a:noFill/>
            <a:ln>
              <a:noFill/>
            </a:ln>
          </p:spPr>
        </p:pic>
      </p:grpSp>
      <p:grpSp>
        <p:nvGrpSpPr>
          <p:cNvPr id="294" name="Google Shape;294;p10"/>
          <p:cNvGrpSpPr/>
          <p:nvPr/>
        </p:nvGrpSpPr>
        <p:grpSpPr>
          <a:xfrm>
            <a:off x="16232293" y="3617596"/>
            <a:ext cx="1327845" cy="1906904"/>
            <a:chOff x="11582399" y="3656630"/>
            <a:chExt cx="1676134" cy="2729648"/>
          </a:xfrm>
        </p:grpSpPr>
        <p:pic>
          <p:nvPicPr>
            <p:cNvPr id="273" name="Google Shape;273;p10"/>
            <p:cNvPicPr preferRelativeResize="0"/>
            <p:nvPr/>
          </p:nvPicPr>
          <p:blipFill rotWithShape="1">
            <a:blip r:embed="rId7">
              <a:alphaModFix/>
            </a:blip>
            <a:srcRect b="3812" l="6339" r="12354" t="7276"/>
            <a:stretch/>
          </p:blipFill>
          <p:spPr>
            <a:xfrm>
              <a:off x="11582399" y="3656630"/>
              <a:ext cx="1239109" cy="2181539"/>
            </a:xfrm>
            <a:prstGeom prst="rect">
              <a:avLst/>
            </a:prstGeom>
            <a:noFill/>
            <a:ln>
              <a:noFill/>
            </a:ln>
          </p:spPr>
        </p:pic>
        <p:pic>
          <p:nvPicPr>
            <p:cNvPr id="295" name="Google Shape;295;p10"/>
            <p:cNvPicPr preferRelativeResize="0"/>
            <p:nvPr/>
          </p:nvPicPr>
          <p:blipFill rotWithShape="1">
            <a:blip r:embed="rId8">
              <a:alphaModFix/>
            </a:blip>
            <a:srcRect b="34736" l="17496" r="72598" t="49982"/>
            <a:stretch/>
          </p:blipFill>
          <p:spPr>
            <a:xfrm>
              <a:off x="12420333" y="5471878"/>
              <a:ext cx="838200" cy="914400"/>
            </a:xfrm>
            <a:prstGeom prst="rect">
              <a:avLst/>
            </a:prstGeom>
            <a:noFill/>
            <a:ln>
              <a:noFill/>
            </a:ln>
          </p:spPr>
        </p:pic>
      </p:grpSp>
      <p:grpSp>
        <p:nvGrpSpPr>
          <p:cNvPr id="296" name="Google Shape;296;p10"/>
          <p:cNvGrpSpPr/>
          <p:nvPr/>
        </p:nvGrpSpPr>
        <p:grpSpPr>
          <a:xfrm>
            <a:off x="11398805" y="7120943"/>
            <a:ext cx="1327845" cy="1906904"/>
            <a:chOff x="11582399" y="3656630"/>
            <a:chExt cx="1676134" cy="2729648"/>
          </a:xfrm>
        </p:grpSpPr>
        <p:pic>
          <p:nvPicPr>
            <p:cNvPr id="297" name="Google Shape;297;p10"/>
            <p:cNvPicPr preferRelativeResize="0"/>
            <p:nvPr/>
          </p:nvPicPr>
          <p:blipFill rotWithShape="1">
            <a:blip r:embed="rId7">
              <a:alphaModFix/>
            </a:blip>
            <a:srcRect b="3812" l="6339" r="12354" t="7276"/>
            <a:stretch/>
          </p:blipFill>
          <p:spPr>
            <a:xfrm>
              <a:off x="11582399" y="3656630"/>
              <a:ext cx="1239109" cy="2181539"/>
            </a:xfrm>
            <a:prstGeom prst="rect">
              <a:avLst/>
            </a:prstGeom>
            <a:noFill/>
            <a:ln>
              <a:noFill/>
            </a:ln>
          </p:spPr>
        </p:pic>
        <p:pic>
          <p:nvPicPr>
            <p:cNvPr id="298" name="Google Shape;298;p10"/>
            <p:cNvPicPr preferRelativeResize="0"/>
            <p:nvPr/>
          </p:nvPicPr>
          <p:blipFill rotWithShape="1">
            <a:blip r:embed="rId8">
              <a:alphaModFix/>
            </a:blip>
            <a:srcRect b="34736" l="17496" r="72598" t="49982"/>
            <a:stretch/>
          </p:blipFill>
          <p:spPr>
            <a:xfrm>
              <a:off x="12420333" y="5471878"/>
              <a:ext cx="838200" cy="914400"/>
            </a:xfrm>
            <a:prstGeom prst="rect">
              <a:avLst/>
            </a:prstGeom>
            <a:noFill/>
            <a:ln>
              <a:noFill/>
            </a:ln>
          </p:spPr>
        </p:pic>
      </p:grpSp>
      <p:grpSp>
        <p:nvGrpSpPr>
          <p:cNvPr id="299" name="Google Shape;299;p10"/>
          <p:cNvGrpSpPr/>
          <p:nvPr/>
        </p:nvGrpSpPr>
        <p:grpSpPr>
          <a:xfrm>
            <a:off x="14013119" y="7121634"/>
            <a:ext cx="1327845" cy="1906904"/>
            <a:chOff x="11582399" y="3656630"/>
            <a:chExt cx="1676134" cy="2729648"/>
          </a:xfrm>
        </p:grpSpPr>
        <p:pic>
          <p:nvPicPr>
            <p:cNvPr id="300" name="Google Shape;300;p10"/>
            <p:cNvPicPr preferRelativeResize="0"/>
            <p:nvPr/>
          </p:nvPicPr>
          <p:blipFill rotWithShape="1">
            <a:blip r:embed="rId7">
              <a:alphaModFix/>
            </a:blip>
            <a:srcRect b="3812" l="6339" r="12354" t="7276"/>
            <a:stretch/>
          </p:blipFill>
          <p:spPr>
            <a:xfrm>
              <a:off x="11582399" y="3656630"/>
              <a:ext cx="1239109" cy="2181539"/>
            </a:xfrm>
            <a:prstGeom prst="rect">
              <a:avLst/>
            </a:prstGeom>
            <a:noFill/>
            <a:ln>
              <a:noFill/>
            </a:ln>
          </p:spPr>
        </p:pic>
        <p:pic>
          <p:nvPicPr>
            <p:cNvPr id="301" name="Google Shape;301;p10"/>
            <p:cNvPicPr preferRelativeResize="0"/>
            <p:nvPr/>
          </p:nvPicPr>
          <p:blipFill rotWithShape="1">
            <a:blip r:embed="rId8">
              <a:alphaModFix/>
            </a:blip>
            <a:srcRect b="34736" l="17496" r="72598" t="49982"/>
            <a:stretch/>
          </p:blipFill>
          <p:spPr>
            <a:xfrm>
              <a:off x="12420333" y="5471878"/>
              <a:ext cx="838200" cy="914400"/>
            </a:xfrm>
            <a:prstGeom prst="rect">
              <a:avLst/>
            </a:prstGeom>
            <a:noFill/>
            <a:ln>
              <a:noFill/>
            </a:ln>
          </p:spPr>
        </p:pic>
      </p:grpSp>
      <p:grpSp>
        <p:nvGrpSpPr>
          <p:cNvPr id="302" name="Google Shape;302;p10"/>
          <p:cNvGrpSpPr/>
          <p:nvPr/>
        </p:nvGrpSpPr>
        <p:grpSpPr>
          <a:xfrm>
            <a:off x="16244433" y="7127261"/>
            <a:ext cx="1433967" cy="1978639"/>
            <a:chOff x="11448442" y="3553945"/>
            <a:chExt cx="1810091" cy="2832333"/>
          </a:xfrm>
        </p:grpSpPr>
        <p:pic>
          <p:nvPicPr>
            <p:cNvPr id="303" name="Google Shape;303;p10"/>
            <p:cNvPicPr preferRelativeResize="0"/>
            <p:nvPr/>
          </p:nvPicPr>
          <p:blipFill rotWithShape="1">
            <a:blip r:embed="rId7">
              <a:alphaModFix/>
            </a:blip>
            <a:srcRect b="3812" l="6339" r="12354" t="7276"/>
            <a:stretch/>
          </p:blipFill>
          <p:spPr>
            <a:xfrm>
              <a:off x="11448442" y="3553945"/>
              <a:ext cx="1239109" cy="2181539"/>
            </a:xfrm>
            <a:prstGeom prst="rect">
              <a:avLst/>
            </a:prstGeom>
            <a:noFill/>
            <a:ln>
              <a:noFill/>
            </a:ln>
          </p:spPr>
        </p:pic>
        <p:pic>
          <p:nvPicPr>
            <p:cNvPr id="304" name="Google Shape;304;p10"/>
            <p:cNvPicPr preferRelativeResize="0"/>
            <p:nvPr/>
          </p:nvPicPr>
          <p:blipFill rotWithShape="1">
            <a:blip r:embed="rId8">
              <a:alphaModFix/>
            </a:blip>
            <a:srcRect b="34736" l="17496" r="72598" t="49982"/>
            <a:stretch/>
          </p:blipFill>
          <p:spPr>
            <a:xfrm>
              <a:off x="12420333" y="5471878"/>
              <a:ext cx="838200" cy="914400"/>
            </a:xfrm>
            <a:prstGeom prst="rect">
              <a:avLst/>
            </a:prstGeom>
            <a:noFill/>
            <a:ln>
              <a:noFill/>
            </a:ln>
          </p:spPr>
        </p:pic>
      </p:grpSp>
      <p:pic>
        <p:nvPicPr>
          <p:cNvPr id="305" name="Google Shape;305;p10"/>
          <p:cNvPicPr preferRelativeResize="0"/>
          <p:nvPr/>
        </p:nvPicPr>
        <p:blipFill rotWithShape="1">
          <a:blip r:embed="rId7">
            <a:alphaModFix/>
          </a:blip>
          <a:srcRect b="3812" l="6339" r="12354" t="7276"/>
          <a:stretch/>
        </p:blipFill>
        <p:spPr>
          <a:xfrm>
            <a:off x="12944785" y="739291"/>
            <a:ext cx="981631" cy="1524001"/>
          </a:xfrm>
          <a:prstGeom prst="rect">
            <a:avLst/>
          </a:prstGeom>
          <a:noFill/>
          <a:ln>
            <a:noFill/>
          </a:ln>
        </p:spPr>
      </p:pic>
      <p:sp>
        <p:nvSpPr>
          <p:cNvPr id="306" name="Google Shape;306;p10"/>
          <p:cNvSpPr/>
          <p:nvPr/>
        </p:nvSpPr>
        <p:spPr>
          <a:xfrm rot="10800000">
            <a:off x="15315321" y="5107801"/>
            <a:ext cx="1194580" cy="450495"/>
          </a:xfrm>
          <a:prstGeom prst="leftArrow">
            <a:avLst>
              <a:gd fmla="val 50000" name="adj1"/>
              <a:gd fmla="val 50000" name="adj2"/>
            </a:avLst>
          </a:prstGeom>
          <a:solidFill>
            <a:schemeClr val="accent6"/>
          </a:solidFill>
          <a:ln>
            <a:noFill/>
          </a:ln>
        </p:spPr>
        <p:txBody>
          <a:bodyPr anchorCtr="0" anchor="ctr" bIns="97525" lIns="97525" spcFirstLastPara="1" rIns="97525" wrap="square" tIns="97525">
            <a:noAutofit/>
          </a:bodyPr>
          <a:lstStyle/>
          <a:p>
            <a:pPr indent="0" lvl="0" marL="685800" marR="0" rtl="0" algn="l">
              <a:lnSpc>
                <a:spcPct val="100000"/>
              </a:lnSpc>
              <a:spcBef>
                <a:spcPts val="0"/>
              </a:spcBef>
              <a:spcAft>
                <a:spcPts val="0"/>
              </a:spcAft>
              <a:buClr>
                <a:srgbClr val="000000"/>
              </a:buClr>
              <a:buSzPts val="750"/>
              <a:buFont typeface="Arial"/>
              <a:buNone/>
            </a:pPr>
            <a:r>
              <a:t/>
            </a:r>
            <a:endParaRPr b="0" i="0" sz="750" u="none" cap="none" strike="noStrike">
              <a:solidFill>
                <a:srgbClr val="17365D"/>
              </a:solidFill>
              <a:latin typeface="Arial"/>
              <a:ea typeface="Arial"/>
              <a:cs typeface="Arial"/>
              <a:sym typeface="Arial"/>
            </a:endParaRPr>
          </a:p>
        </p:txBody>
      </p:sp>
      <p:sp>
        <p:nvSpPr>
          <p:cNvPr id="307" name="Google Shape;307;p10"/>
          <p:cNvSpPr txBox="1"/>
          <p:nvPr/>
        </p:nvSpPr>
        <p:spPr>
          <a:xfrm>
            <a:off x="15312070" y="5194549"/>
            <a:ext cx="1015021"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17365D"/>
                </a:solidFill>
                <a:latin typeface="Arial"/>
                <a:ea typeface="Arial"/>
                <a:cs typeface="Arial"/>
                <a:sym typeface="Arial"/>
              </a:rPr>
              <a:t>Replication</a:t>
            </a:r>
            <a:endParaRPr b="1" i="0" sz="1200" u="none" cap="none" strike="noStrike">
              <a:solidFill>
                <a:srgbClr val="17365D"/>
              </a:solidFill>
              <a:latin typeface="Arial"/>
              <a:ea typeface="Arial"/>
              <a:cs typeface="Arial"/>
              <a:sym typeface="Arial"/>
            </a:endParaRPr>
          </a:p>
        </p:txBody>
      </p:sp>
      <p:grpSp>
        <p:nvGrpSpPr>
          <p:cNvPr id="308" name="Google Shape;308;p10"/>
          <p:cNvGrpSpPr/>
          <p:nvPr/>
        </p:nvGrpSpPr>
        <p:grpSpPr>
          <a:xfrm>
            <a:off x="12760316" y="8651260"/>
            <a:ext cx="1194580" cy="450495"/>
            <a:chOff x="9901986" y="3046687"/>
            <a:chExt cx="796386" cy="300330"/>
          </a:xfrm>
        </p:grpSpPr>
        <p:sp>
          <p:nvSpPr>
            <p:cNvPr id="309" name="Google Shape;309;p10"/>
            <p:cNvSpPr/>
            <p:nvPr/>
          </p:nvSpPr>
          <p:spPr>
            <a:xfrm>
              <a:off x="9901986" y="3046687"/>
              <a:ext cx="796386" cy="300330"/>
            </a:xfrm>
            <a:prstGeom prst="leftArrow">
              <a:avLst>
                <a:gd fmla="val 50000" name="adj1"/>
                <a:gd fmla="val 50000" name="adj2"/>
              </a:avLst>
            </a:prstGeom>
            <a:solidFill>
              <a:schemeClr val="accent6"/>
            </a:solidFill>
            <a:ln>
              <a:noFill/>
            </a:ln>
          </p:spPr>
          <p:txBody>
            <a:bodyPr anchorCtr="0" anchor="ctr" bIns="97525" lIns="97525" spcFirstLastPara="1" rIns="97525" wrap="square" tIns="97525">
              <a:noAutofit/>
            </a:bodyPr>
            <a:lstStyle/>
            <a:p>
              <a:pPr indent="0" lvl="0" marL="685800" marR="0" rtl="0" algn="l">
                <a:lnSpc>
                  <a:spcPct val="100000"/>
                </a:lnSpc>
                <a:spcBef>
                  <a:spcPts val="0"/>
                </a:spcBef>
                <a:spcAft>
                  <a:spcPts val="0"/>
                </a:spcAft>
                <a:buClr>
                  <a:srgbClr val="000000"/>
                </a:buClr>
                <a:buSzPts val="750"/>
                <a:buFont typeface="Arial"/>
                <a:buNone/>
              </a:pPr>
              <a:r>
                <a:t/>
              </a:r>
              <a:endParaRPr b="0" i="0" sz="750" u="none" cap="none" strike="noStrike">
                <a:solidFill>
                  <a:srgbClr val="17365D"/>
                </a:solidFill>
                <a:latin typeface="Arial"/>
                <a:ea typeface="Arial"/>
                <a:cs typeface="Arial"/>
                <a:sym typeface="Arial"/>
              </a:endParaRPr>
            </a:p>
          </p:txBody>
        </p:sp>
        <p:sp>
          <p:nvSpPr>
            <p:cNvPr id="310" name="Google Shape;310;p10"/>
            <p:cNvSpPr txBox="1"/>
            <p:nvPr/>
          </p:nvSpPr>
          <p:spPr>
            <a:xfrm>
              <a:off x="9983175" y="3100406"/>
              <a:ext cx="676680" cy="18466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17365D"/>
                  </a:solidFill>
                  <a:latin typeface="Arial"/>
                  <a:ea typeface="Arial"/>
                  <a:cs typeface="Arial"/>
                  <a:sym typeface="Arial"/>
                </a:rPr>
                <a:t>Replication</a:t>
              </a:r>
              <a:endParaRPr b="1" i="0" sz="1200" u="none" cap="none" strike="noStrike">
                <a:solidFill>
                  <a:srgbClr val="17365D"/>
                </a:solidFill>
                <a:latin typeface="Arial"/>
                <a:ea typeface="Arial"/>
                <a:cs typeface="Arial"/>
                <a:sym typeface="Arial"/>
              </a:endParaRPr>
            </a:p>
          </p:txBody>
        </p:sp>
      </p:grpSp>
      <p:sp>
        <p:nvSpPr>
          <p:cNvPr id="311" name="Google Shape;311;p10"/>
          <p:cNvSpPr/>
          <p:nvPr/>
        </p:nvSpPr>
        <p:spPr>
          <a:xfrm rot="10800000">
            <a:off x="15371266" y="8651260"/>
            <a:ext cx="1194580" cy="450495"/>
          </a:xfrm>
          <a:prstGeom prst="leftArrow">
            <a:avLst>
              <a:gd fmla="val 50000" name="adj1"/>
              <a:gd fmla="val 50000" name="adj2"/>
            </a:avLst>
          </a:prstGeom>
          <a:solidFill>
            <a:schemeClr val="accent6"/>
          </a:solidFill>
          <a:ln>
            <a:noFill/>
          </a:ln>
        </p:spPr>
        <p:txBody>
          <a:bodyPr anchorCtr="0" anchor="ctr" bIns="97525" lIns="97525" spcFirstLastPara="1" rIns="97525" wrap="square" tIns="97525">
            <a:noAutofit/>
          </a:bodyPr>
          <a:lstStyle/>
          <a:p>
            <a:pPr indent="0" lvl="0" marL="685800" marR="0" rtl="0" algn="l">
              <a:lnSpc>
                <a:spcPct val="100000"/>
              </a:lnSpc>
              <a:spcBef>
                <a:spcPts val="0"/>
              </a:spcBef>
              <a:spcAft>
                <a:spcPts val="0"/>
              </a:spcAft>
              <a:buClr>
                <a:srgbClr val="000000"/>
              </a:buClr>
              <a:buSzPts val="750"/>
              <a:buFont typeface="Arial"/>
              <a:buNone/>
            </a:pPr>
            <a:r>
              <a:t/>
            </a:r>
            <a:endParaRPr b="0" i="0" sz="750" u="none" cap="none" strike="noStrike">
              <a:solidFill>
                <a:srgbClr val="17365D"/>
              </a:solidFill>
              <a:latin typeface="Arial"/>
              <a:ea typeface="Arial"/>
              <a:cs typeface="Arial"/>
              <a:sym typeface="Arial"/>
            </a:endParaRPr>
          </a:p>
        </p:txBody>
      </p:sp>
      <p:sp>
        <p:nvSpPr>
          <p:cNvPr id="312" name="Google Shape;312;p10"/>
          <p:cNvSpPr txBox="1"/>
          <p:nvPr/>
        </p:nvSpPr>
        <p:spPr>
          <a:xfrm>
            <a:off x="15368015" y="8738008"/>
            <a:ext cx="1015021"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17365D"/>
                </a:solidFill>
                <a:latin typeface="Arial"/>
                <a:ea typeface="Arial"/>
                <a:cs typeface="Arial"/>
                <a:sym typeface="Arial"/>
              </a:rPr>
              <a:t>Replication</a:t>
            </a:r>
            <a:endParaRPr b="1" i="0" sz="1200" u="none" cap="none" strike="noStrike">
              <a:solidFill>
                <a:srgbClr val="17365D"/>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28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cxnSp>
        <p:nvCxnSpPr>
          <p:cNvPr id="317" name="Google Shape;317;p11"/>
          <p:cNvCxnSpPr/>
          <p:nvPr/>
        </p:nvCxnSpPr>
        <p:spPr>
          <a:xfrm flipH="1" rot="10800000">
            <a:off x="11447593" y="5710368"/>
            <a:ext cx="2451300" cy="2380500"/>
          </a:xfrm>
          <a:prstGeom prst="bentConnector3">
            <a:avLst>
              <a:gd fmla="val 50002" name="adj1"/>
            </a:avLst>
          </a:prstGeom>
          <a:noFill/>
          <a:ln cap="flat" cmpd="sng" w="57150">
            <a:solidFill>
              <a:schemeClr val="accent5"/>
            </a:solidFill>
            <a:prstDash val="solid"/>
            <a:round/>
            <a:headEnd len="sm" w="sm" type="none"/>
            <a:tailEnd len="sm" w="sm" type="none"/>
          </a:ln>
        </p:spPr>
      </p:cxnSp>
      <p:cxnSp>
        <p:nvCxnSpPr>
          <p:cNvPr id="318" name="Google Shape;318;p11"/>
          <p:cNvCxnSpPr/>
          <p:nvPr/>
        </p:nvCxnSpPr>
        <p:spPr>
          <a:xfrm flipH="1">
            <a:off x="9185291" y="2963543"/>
            <a:ext cx="4474800" cy="2012700"/>
          </a:xfrm>
          <a:prstGeom prst="bentConnector3">
            <a:avLst>
              <a:gd fmla="val 25724" name="adj1"/>
            </a:avLst>
          </a:prstGeom>
          <a:noFill/>
          <a:ln cap="flat" cmpd="sng" w="57150">
            <a:solidFill>
              <a:schemeClr val="accent5"/>
            </a:solidFill>
            <a:prstDash val="solid"/>
            <a:round/>
            <a:headEnd len="sm" w="sm" type="none"/>
            <a:tailEnd len="sm" w="sm" type="none"/>
          </a:ln>
        </p:spPr>
      </p:cxnSp>
      <p:cxnSp>
        <p:nvCxnSpPr>
          <p:cNvPr id="319" name="Google Shape;319;p11"/>
          <p:cNvCxnSpPr/>
          <p:nvPr/>
        </p:nvCxnSpPr>
        <p:spPr>
          <a:xfrm>
            <a:off x="9195631" y="4977654"/>
            <a:ext cx="0" cy="287877"/>
          </a:xfrm>
          <a:prstGeom prst="straightConnector1">
            <a:avLst/>
          </a:prstGeom>
          <a:noFill/>
          <a:ln cap="flat" cmpd="sng" w="57150">
            <a:solidFill>
              <a:schemeClr val="accent5"/>
            </a:solidFill>
            <a:prstDash val="solid"/>
            <a:round/>
            <a:headEnd len="sm" w="sm" type="none"/>
            <a:tailEnd len="sm" w="sm" type="none"/>
          </a:ln>
        </p:spPr>
      </p:cxnSp>
      <p:sp>
        <p:nvSpPr>
          <p:cNvPr id="320" name="Google Shape;320;p11"/>
          <p:cNvSpPr/>
          <p:nvPr/>
        </p:nvSpPr>
        <p:spPr>
          <a:xfrm>
            <a:off x="12877800" y="894685"/>
            <a:ext cx="4550862" cy="8639383"/>
          </a:xfrm>
          <a:prstGeom prst="roundRect">
            <a:avLst>
              <a:gd fmla="val 0" name="adj"/>
            </a:avLst>
          </a:prstGeom>
          <a:solidFill>
            <a:schemeClr val="lt1"/>
          </a:solidFill>
          <a:ln cap="flat" cmpd="sng" w="57150">
            <a:solidFill>
              <a:schemeClr val="accent5"/>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21" name="Google Shape;321;p11"/>
          <p:cNvSpPr/>
          <p:nvPr/>
        </p:nvSpPr>
        <p:spPr>
          <a:xfrm>
            <a:off x="914400" y="5063908"/>
            <a:ext cx="11281054" cy="1832192"/>
          </a:xfrm>
          <a:prstGeom prst="roundRect">
            <a:avLst>
              <a:gd fmla="val 0" name="adj"/>
            </a:avLst>
          </a:prstGeom>
          <a:solidFill>
            <a:srgbClr val="C5D8F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22" name="Google Shape;322;p11"/>
          <p:cNvSpPr/>
          <p:nvPr/>
        </p:nvSpPr>
        <p:spPr>
          <a:xfrm>
            <a:off x="10393680" y="5486850"/>
            <a:ext cx="1645920" cy="1371600"/>
          </a:xfrm>
          <a:prstGeom prst="rect">
            <a:avLst/>
          </a:prstGeom>
          <a:solidFill>
            <a:srgbClr val="001E79"/>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23" name="Google Shape;323;p11"/>
          <p:cNvSpPr txBox="1"/>
          <p:nvPr>
            <p:ph type="title"/>
          </p:nvPr>
        </p:nvSpPr>
        <p:spPr>
          <a:xfrm>
            <a:off x="1795691" y="521882"/>
            <a:ext cx="13944600" cy="1143000"/>
          </a:xfrm>
          <a:prstGeom prst="rect">
            <a:avLst/>
          </a:prstGeom>
          <a:noFill/>
          <a:ln>
            <a:noFill/>
          </a:ln>
        </p:spPr>
        <p:txBody>
          <a:bodyPr anchorCtr="0" anchor="ctr" bIns="45700" lIns="91425" spcFirstLastPara="1" rIns="91425" wrap="square" tIns="45700">
            <a:noAutofit/>
          </a:bodyPr>
          <a:lstStyle/>
          <a:p>
            <a:pPr indent="0" lvl="0" marL="0" rtl="0" algn="l">
              <a:lnSpc>
                <a:spcPct val="125000"/>
              </a:lnSpc>
              <a:spcBef>
                <a:spcPts val="0"/>
              </a:spcBef>
              <a:spcAft>
                <a:spcPts val="0"/>
              </a:spcAft>
              <a:buClr>
                <a:srgbClr val="001E79"/>
              </a:buClr>
              <a:buSzPts val="4800"/>
              <a:buFont typeface="Arial"/>
              <a:buNone/>
            </a:pPr>
            <a:r>
              <a:rPr lang="en-US" sz="4800"/>
              <a:t>SIOS Components</a:t>
            </a:r>
            <a:endParaRPr sz="4800"/>
          </a:p>
        </p:txBody>
      </p:sp>
      <p:sp>
        <p:nvSpPr>
          <p:cNvPr id="324" name="Google Shape;324;p11"/>
          <p:cNvSpPr/>
          <p:nvPr/>
        </p:nvSpPr>
        <p:spPr>
          <a:xfrm>
            <a:off x="13165164" y="1701657"/>
            <a:ext cx="3976134" cy="2498412"/>
          </a:xfrm>
          <a:prstGeom prst="rect">
            <a:avLst/>
          </a:prstGeom>
          <a:solidFill>
            <a:srgbClr val="0DA9B3"/>
          </a:solidFill>
          <a:ln cap="flat" cmpd="sng" w="25400">
            <a:solidFill>
              <a:srgbClr val="0DA9B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SAP ARK</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IP ARK</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Storage ARK (for Data Replication)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NAS ARK</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EC2 ARK</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Generic Application ARK</a:t>
            </a:r>
            <a:endParaRPr b="0" i="0" sz="1400" u="none" cap="none" strike="noStrike">
              <a:solidFill>
                <a:srgbClr val="000000"/>
              </a:solidFill>
              <a:latin typeface="Arial"/>
              <a:ea typeface="Arial"/>
              <a:cs typeface="Arial"/>
              <a:sym typeface="Arial"/>
            </a:endParaRPr>
          </a:p>
        </p:txBody>
      </p:sp>
      <p:sp>
        <p:nvSpPr>
          <p:cNvPr id="325" name="Google Shape;325;p11"/>
          <p:cNvSpPr/>
          <p:nvPr/>
        </p:nvSpPr>
        <p:spPr>
          <a:xfrm>
            <a:off x="13165164" y="4452952"/>
            <a:ext cx="3976134" cy="2283819"/>
          </a:xfrm>
          <a:prstGeom prst="rect">
            <a:avLst/>
          </a:prstGeom>
          <a:solidFill>
            <a:srgbClr val="0DA9B3"/>
          </a:solidFill>
          <a:ln cap="flat" cmpd="sng" w="254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Sybase ARK</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Oracle ARK</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DB2 ARK</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HANA ARK</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SAP MaxDB ARK (SAP DB)</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IP ARK</a:t>
            </a:r>
            <a:endParaRPr b="0" i="0" sz="1400" u="none" cap="none" strike="noStrike">
              <a:solidFill>
                <a:srgbClr val="000000"/>
              </a:solidFill>
              <a:latin typeface="Arial"/>
              <a:ea typeface="Arial"/>
              <a:cs typeface="Arial"/>
              <a:sym typeface="Arial"/>
            </a:endParaRPr>
          </a:p>
        </p:txBody>
      </p:sp>
      <p:sp>
        <p:nvSpPr>
          <p:cNvPr id="326" name="Google Shape;326;p11"/>
          <p:cNvSpPr/>
          <p:nvPr/>
        </p:nvSpPr>
        <p:spPr>
          <a:xfrm>
            <a:off x="13165164" y="6989654"/>
            <a:ext cx="3976134" cy="2362200"/>
          </a:xfrm>
          <a:prstGeom prst="rect">
            <a:avLst/>
          </a:prstGeom>
          <a:solidFill>
            <a:srgbClr val="0DA9B3"/>
          </a:solidFill>
          <a:ln cap="flat" cmpd="sng" w="254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NFS ARK</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IP ARK</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Data Replication ARK</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NAS ARK</a:t>
            </a:r>
            <a:endParaRPr b="0" i="0" sz="1400" u="none" cap="none" strike="noStrike">
              <a:solidFill>
                <a:srgbClr val="000000"/>
              </a:solidFill>
              <a:latin typeface="Arial"/>
              <a:ea typeface="Arial"/>
              <a:cs typeface="Arial"/>
              <a:sym typeface="Arial"/>
            </a:endParaRPr>
          </a:p>
        </p:txBody>
      </p:sp>
      <p:sp>
        <p:nvSpPr>
          <p:cNvPr id="327" name="Google Shape;327;p11"/>
          <p:cNvSpPr txBox="1"/>
          <p:nvPr/>
        </p:nvSpPr>
        <p:spPr>
          <a:xfrm>
            <a:off x="3166118" y="1743707"/>
            <a:ext cx="3313856"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Protected Components </a:t>
            </a:r>
            <a:br>
              <a:rPr b="1" i="0" lang="en-US" sz="2000" u="none" cap="none" strike="noStrike">
                <a:solidFill>
                  <a:schemeClr val="dk1"/>
                </a:solidFill>
                <a:latin typeface="Arial"/>
                <a:ea typeface="Arial"/>
                <a:cs typeface="Arial"/>
                <a:sym typeface="Arial"/>
              </a:rPr>
            </a:br>
            <a:r>
              <a:rPr b="1" i="0" lang="en-US" sz="2000" u="none" cap="none" strike="noStrike">
                <a:solidFill>
                  <a:schemeClr val="dk1"/>
                </a:solidFill>
                <a:latin typeface="Arial"/>
                <a:ea typeface="Arial"/>
                <a:cs typeface="Arial"/>
                <a:sym typeface="Arial"/>
              </a:rPr>
              <a:t>and Corresponding ARKs</a:t>
            </a:r>
            <a:endParaRPr b="0" i="0" sz="1400" u="none" cap="none" strike="noStrike">
              <a:solidFill>
                <a:srgbClr val="000000"/>
              </a:solidFill>
              <a:latin typeface="Arial"/>
              <a:ea typeface="Arial"/>
              <a:cs typeface="Arial"/>
              <a:sym typeface="Arial"/>
            </a:endParaRPr>
          </a:p>
        </p:txBody>
      </p:sp>
      <p:sp>
        <p:nvSpPr>
          <p:cNvPr id="328" name="Google Shape;328;p11"/>
          <p:cNvSpPr/>
          <p:nvPr/>
        </p:nvSpPr>
        <p:spPr>
          <a:xfrm>
            <a:off x="914400" y="7075833"/>
            <a:ext cx="11277600" cy="1877667"/>
          </a:xfrm>
          <a:prstGeom prst="rect">
            <a:avLst/>
          </a:prstGeom>
          <a:solidFill>
            <a:srgbClr val="0DA9B3"/>
          </a:solidFill>
          <a:ln cap="flat" cmpd="sng" w="254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
              <a:buFont typeface="Arial"/>
              <a:buNone/>
            </a:pPr>
            <a:r>
              <a:t/>
            </a:r>
            <a:endParaRPr b="0" i="0" sz="600" u="none" cap="none" strike="noStrike">
              <a:solidFill>
                <a:schemeClr val="lt1"/>
              </a:solidFill>
              <a:latin typeface="Calibri"/>
              <a:ea typeface="Calibri"/>
              <a:cs typeface="Calibri"/>
              <a:sym typeface="Calibri"/>
            </a:endParaRPr>
          </a:p>
        </p:txBody>
      </p:sp>
      <p:sp>
        <p:nvSpPr>
          <p:cNvPr id="329" name="Google Shape;329;p11"/>
          <p:cNvSpPr/>
          <p:nvPr/>
        </p:nvSpPr>
        <p:spPr>
          <a:xfrm>
            <a:off x="914402" y="2952792"/>
            <a:ext cx="11281054" cy="1832192"/>
          </a:xfrm>
          <a:prstGeom prst="roundRect">
            <a:avLst>
              <a:gd fmla="val 0" name="adj"/>
            </a:avLst>
          </a:prstGeom>
          <a:solidFill>
            <a:srgbClr val="C5D8F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30" name="Google Shape;330;p11"/>
          <p:cNvSpPr/>
          <p:nvPr/>
        </p:nvSpPr>
        <p:spPr>
          <a:xfrm>
            <a:off x="10349935" y="3443459"/>
            <a:ext cx="1645920" cy="1236916"/>
          </a:xfrm>
          <a:prstGeom prst="rect">
            <a:avLst/>
          </a:prstGeom>
          <a:solidFill>
            <a:srgbClr val="001E79"/>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Etc</a:t>
            </a:r>
            <a:endParaRPr b="0" i="0" sz="1400" u="none" cap="none" strike="noStrike">
              <a:solidFill>
                <a:srgbClr val="000000"/>
              </a:solidFill>
              <a:latin typeface="Arial"/>
              <a:ea typeface="Arial"/>
              <a:cs typeface="Arial"/>
              <a:sym typeface="Arial"/>
            </a:endParaRPr>
          </a:p>
        </p:txBody>
      </p:sp>
      <p:sp>
        <p:nvSpPr>
          <p:cNvPr id="331" name="Google Shape;331;p11"/>
          <p:cNvSpPr/>
          <p:nvPr/>
        </p:nvSpPr>
        <p:spPr>
          <a:xfrm>
            <a:off x="8534871" y="3420367"/>
            <a:ext cx="1645920" cy="1236916"/>
          </a:xfrm>
          <a:prstGeom prst="roundRect">
            <a:avLst>
              <a:gd fmla="val 149" name="adj"/>
            </a:avLst>
          </a:prstGeom>
          <a:solidFill>
            <a:srgbClr val="0DA9B3"/>
          </a:solidFill>
          <a:ln cap="flat" cmpd="sng" w="254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SAP Apache Content Management</a:t>
            </a:r>
            <a:endParaRPr b="0" i="0" sz="1400" u="none" cap="none" strike="noStrike">
              <a:solidFill>
                <a:srgbClr val="000000"/>
              </a:solidFill>
              <a:latin typeface="Arial"/>
              <a:ea typeface="Arial"/>
              <a:cs typeface="Arial"/>
              <a:sym typeface="Arial"/>
            </a:endParaRPr>
          </a:p>
        </p:txBody>
      </p:sp>
      <p:sp>
        <p:nvSpPr>
          <p:cNvPr id="332" name="Google Shape;332;p11"/>
          <p:cNvSpPr/>
          <p:nvPr/>
        </p:nvSpPr>
        <p:spPr>
          <a:xfrm>
            <a:off x="6623050" y="3443459"/>
            <a:ext cx="1645920" cy="1236916"/>
          </a:xfrm>
          <a:prstGeom prst="rect">
            <a:avLst/>
          </a:prstGeom>
          <a:solidFill>
            <a:srgbClr val="001E79"/>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SAP PS (Project System)</a:t>
            </a:r>
            <a:endParaRPr b="0" i="0" sz="1400" u="none" cap="none" strike="noStrike">
              <a:solidFill>
                <a:srgbClr val="000000"/>
              </a:solidFill>
              <a:latin typeface="Arial"/>
              <a:ea typeface="Arial"/>
              <a:cs typeface="Arial"/>
              <a:sym typeface="Arial"/>
            </a:endParaRPr>
          </a:p>
        </p:txBody>
      </p:sp>
      <p:sp>
        <p:nvSpPr>
          <p:cNvPr id="333" name="Google Shape;333;p11"/>
          <p:cNvSpPr/>
          <p:nvPr/>
        </p:nvSpPr>
        <p:spPr>
          <a:xfrm>
            <a:off x="4759608" y="3443459"/>
            <a:ext cx="1645920" cy="1236916"/>
          </a:xfrm>
          <a:prstGeom prst="rect">
            <a:avLst/>
          </a:prstGeom>
          <a:solidFill>
            <a:srgbClr val="001E79"/>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SAP SD (Sales &amp; Distribution)</a:t>
            </a:r>
            <a:endParaRPr b="0" i="0" sz="1400" u="none" cap="none" strike="noStrike">
              <a:solidFill>
                <a:srgbClr val="000000"/>
              </a:solidFill>
              <a:latin typeface="Arial"/>
              <a:ea typeface="Arial"/>
              <a:cs typeface="Arial"/>
              <a:sym typeface="Arial"/>
            </a:endParaRPr>
          </a:p>
        </p:txBody>
      </p:sp>
      <p:sp>
        <p:nvSpPr>
          <p:cNvPr id="334" name="Google Shape;334;p11"/>
          <p:cNvSpPr/>
          <p:nvPr/>
        </p:nvSpPr>
        <p:spPr>
          <a:xfrm>
            <a:off x="2896166" y="3443459"/>
            <a:ext cx="1645920" cy="1236916"/>
          </a:xfrm>
          <a:prstGeom prst="rect">
            <a:avLst/>
          </a:prstGeom>
          <a:solidFill>
            <a:srgbClr val="001E79"/>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SAP MM (Material Management)</a:t>
            </a:r>
            <a:endParaRPr b="0" i="0" sz="1400" u="none" cap="none" strike="noStrike">
              <a:solidFill>
                <a:srgbClr val="000000"/>
              </a:solidFill>
              <a:latin typeface="Arial"/>
              <a:ea typeface="Arial"/>
              <a:cs typeface="Arial"/>
              <a:sym typeface="Arial"/>
            </a:endParaRPr>
          </a:p>
        </p:txBody>
      </p:sp>
      <p:sp>
        <p:nvSpPr>
          <p:cNvPr id="335" name="Google Shape;335;p11"/>
          <p:cNvSpPr/>
          <p:nvPr/>
        </p:nvSpPr>
        <p:spPr>
          <a:xfrm>
            <a:off x="6618289" y="5481516"/>
            <a:ext cx="1645920" cy="1371600"/>
          </a:xfrm>
          <a:prstGeom prst="roundRect">
            <a:avLst>
              <a:gd fmla="val 2057" name="adj"/>
            </a:avLst>
          </a:prstGeom>
          <a:solidFill>
            <a:srgbClr val="0DA9B3"/>
          </a:solidFill>
          <a:ln cap="flat" cmpd="sng" w="254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File System (NFS or replicated or shared)</a:t>
            </a:r>
            <a:endParaRPr b="0" i="0" sz="1400" u="none" cap="none" strike="noStrike">
              <a:solidFill>
                <a:srgbClr val="000000"/>
              </a:solidFill>
              <a:latin typeface="Arial"/>
              <a:ea typeface="Arial"/>
              <a:cs typeface="Arial"/>
              <a:sym typeface="Arial"/>
            </a:endParaRPr>
          </a:p>
        </p:txBody>
      </p:sp>
      <p:sp>
        <p:nvSpPr>
          <p:cNvPr id="336" name="Google Shape;336;p11"/>
          <p:cNvSpPr/>
          <p:nvPr/>
        </p:nvSpPr>
        <p:spPr>
          <a:xfrm>
            <a:off x="4771355" y="5496676"/>
            <a:ext cx="1645920" cy="1371600"/>
          </a:xfrm>
          <a:prstGeom prst="rect">
            <a:avLst/>
          </a:prstGeom>
          <a:solidFill>
            <a:srgbClr val="001E79"/>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SAP Business Warehouse</a:t>
            </a:r>
            <a:endParaRPr b="0" i="0" sz="1400" u="none" cap="none" strike="noStrike">
              <a:solidFill>
                <a:srgbClr val="000000"/>
              </a:solidFill>
              <a:latin typeface="Arial"/>
              <a:ea typeface="Arial"/>
              <a:cs typeface="Arial"/>
              <a:sym typeface="Arial"/>
            </a:endParaRPr>
          </a:p>
        </p:txBody>
      </p:sp>
      <p:sp>
        <p:nvSpPr>
          <p:cNvPr id="337" name="Google Shape;337;p11"/>
          <p:cNvSpPr/>
          <p:nvPr/>
        </p:nvSpPr>
        <p:spPr>
          <a:xfrm>
            <a:off x="2912570" y="5496676"/>
            <a:ext cx="1645920" cy="1371600"/>
          </a:xfrm>
          <a:prstGeom prst="rect">
            <a:avLst/>
          </a:prstGeom>
          <a:solidFill>
            <a:srgbClr val="001E79"/>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SAP Identity Management</a:t>
            </a:r>
            <a:endParaRPr b="0" i="0" sz="1400" u="none" cap="none" strike="noStrike">
              <a:solidFill>
                <a:srgbClr val="000000"/>
              </a:solidFill>
              <a:latin typeface="Arial"/>
              <a:ea typeface="Arial"/>
              <a:cs typeface="Arial"/>
              <a:sym typeface="Arial"/>
            </a:endParaRPr>
          </a:p>
        </p:txBody>
      </p:sp>
      <p:sp>
        <p:nvSpPr>
          <p:cNvPr id="338" name="Google Shape;338;p11"/>
          <p:cNvSpPr/>
          <p:nvPr/>
        </p:nvSpPr>
        <p:spPr>
          <a:xfrm>
            <a:off x="1032724" y="3443459"/>
            <a:ext cx="1645920" cy="1236916"/>
          </a:xfrm>
          <a:prstGeom prst="rect">
            <a:avLst/>
          </a:prstGeom>
          <a:solidFill>
            <a:srgbClr val="001E79"/>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SAP HRM (HR Management)</a:t>
            </a:r>
            <a:endParaRPr b="0" i="0" sz="1400" u="none" cap="none" strike="noStrike">
              <a:solidFill>
                <a:srgbClr val="000000"/>
              </a:solidFill>
              <a:latin typeface="Arial"/>
              <a:ea typeface="Arial"/>
              <a:cs typeface="Arial"/>
              <a:sym typeface="Arial"/>
            </a:endParaRPr>
          </a:p>
        </p:txBody>
      </p:sp>
      <p:sp>
        <p:nvSpPr>
          <p:cNvPr id="339" name="Google Shape;339;p11"/>
          <p:cNvSpPr/>
          <p:nvPr/>
        </p:nvSpPr>
        <p:spPr>
          <a:xfrm>
            <a:off x="1038546" y="5506784"/>
            <a:ext cx="1645920" cy="1371600"/>
          </a:xfrm>
          <a:prstGeom prst="rect">
            <a:avLst/>
          </a:prstGeom>
          <a:solidFill>
            <a:srgbClr val="001E79"/>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SAP Process Orchestration</a:t>
            </a:r>
            <a:endParaRPr b="0" i="0" sz="1400" u="none" cap="none" strike="noStrike">
              <a:solidFill>
                <a:srgbClr val="000000"/>
              </a:solidFill>
              <a:latin typeface="Arial"/>
              <a:ea typeface="Arial"/>
              <a:cs typeface="Arial"/>
              <a:sym typeface="Arial"/>
            </a:endParaRPr>
          </a:p>
        </p:txBody>
      </p:sp>
      <p:grpSp>
        <p:nvGrpSpPr>
          <p:cNvPr id="340" name="Google Shape;340;p11"/>
          <p:cNvGrpSpPr/>
          <p:nvPr/>
        </p:nvGrpSpPr>
        <p:grpSpPr>
          <a:xfrm>
            <a:off x="8302346" y="941810"/>
            <a:ext cx="3889654" cy="1913155"/>
            <a:chOff x="7643025" y="1022773"/>
            <a:chExt cx="3804570" cy="1832192"/>
          </a:xfrm>
        </p:grpSpPr>
        <p:sp>
          <p:nvSpPr>
            <p:cNvPr id="341" name="Google Shape;341;p11"/>
            <p:cNvSpPr/>
            <p:nvPr/>
          </p:nvSpPr>
          <p:spPr>
            <a:xfrm>
              <a:off x="7643025" y="1022773"/>
              <a:ext cx="3804570" cy="1832192"/>
            </a:xfrm>
            <a:prstGeom prst="roundRect">
              <a:avLst>
                <a:gd fmla="val 0" name="adj"/>
              </a:avLst>
            </a:prstGeom>
            <a:solidFill>
              <a:schemeClr val="lt1"/>
            </a:solidFill>
            <a:ln cap="flat" cmpd="sng" w="5715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
                <a:buFont typeface="Arial"/>
                <a:buNone/>
              </a:pPr>
              <a:r>
                <a:t/>
              </a:r>
              <a:endParaRPr b="0" i="0" sz="600" u="none" cap="none" strike="noStrike">
                <a:solidFill>
                  <a:schemeClr val="lt1"/>
                </a:solidFill>
                <a:latin typeface="Calibri"/>
                <a:ea typeface="Calibri"/>
                <a:cs typeface="Calibri"/>
                <a:sym typeface="Calibri"/>
              </a:endParaRPr>
            </a:p>
          </p:txBody>
        </p:sp>
        <p:grpSp>
          <p:nvGrpSpPr>
            <p:cNvPr id="342" name="Google Shape;342;p11"/>
            <p:cNvGrpSpPr/>
            <p:nvPr/>
          </p:nvGrpSpPr>
          <p:grpSpPr>
            <a:xfrm>
              <a:off x="7851288" y="1536566"/>
              <a:ext cx="3388045" cy="1236916"/>
              <a:chOff x="7924800" y="1536566"/>
              <a:chExt cx="3388045" cy="1236916"/>
            </a:xfrm>
          </p:grpSpPr>
          <p:sp>
            <p:nvSpPr>
              <p:cNvPr id="343" name="Google Shape;343;p11"/>
              <p:cNvSpPr/>
              <p:nvPr/>
            </p:nvSpPr>
            <p:spPr>
              <a:xfrm>
                <a:off x="7924800" y="1536566"/>
                <a:ext cx="1634276" cy="1236916"/>
              </a:xfrm>
              <a:prstGeom prst="rect">
                <a:avLst/>
              </a:prstGeom>
              <a:solidFill>
                <a:srgbClr val="001E79"/>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Web browser logic</a:t>
                </a:r>
                <a:endParaRPr b="0" i="0" sz="1400" u="none" cap="none" strike="noStrike">
                  <a:solidFill>
                    <a:srgbClr val="000000"/>
                  </a:solidFill>
                  <a:latin typeface="Arial"/>
                  <a:ea typeface="Arial"/>
                  <a:cs typeface="Arial"/>
                  <a:sym typeface="Arial"/>
                </a:endParaRPr>
              </a:p>
            </p:txBody>
          </p:sp>
          <p:sp>
            <p:nvSpPr>
              <p:cNvPr id="344" name="Google Shape;344;p11"/>
              <p:cNvSpPr/>
              <p:nvPr/>
            </p:nvSpPr>
            <p:spPr>
              <a:xfrm>
                <a:off x="9678569" y="1536566"/>
                <a:ext cx="1634276" cy="1236916"/>
              </a:xfrm>
              <a:prstGeom prst="rect">
                <a:avLst/>
              </a:prstGeom>
              <a:solidFill>
                <a:srgbClr val="001E79"/>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Gateway</a:t>
                </a:r>
                <a:endParaRPr b="0" i="0" sz="1400" u="none" cap="none" strike="noStrike">
                  <a:solidFill>
                    <a:srgbClr val="000000"/>
                  </a:solidFill>
                  <a:latin typeface="Arial"/>
                  <a:ea typeface="Arial"/>
                  <a:cs typeface="Arial"/>
                  <a:sym typeface="Arial"/>
                </a:endParaRPr>
              </a:p>
            </p:txBody>
          </p:sp>
        </p:grpSp>
        <p:sp>
          <p:nvSpPr>
            <p:cNvPr id="345" name="Google Shape;345;p11"/>
            <p:cNvSpPr txBox="1"/>
            <p:nvPr/>
          </p:nvSpPr>
          <p:spPr>
            <a:xfrm>
              <a:off x="7862834" y="1024235"/>
              <a:ext cx="3364953"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Arial"/>
                  <a:ea typeface="Arial"/>
                  <a:cs typeface="Arial"/>
                  <a:sym typeface="Arial"/>
                </a:rPr>
                <a:t>Web-enabled layer</a:t>
              </a:r>
              <a:endParaRPr b="0" i="0" sz="1400" u="none" cap="none" strike="noStrike">
                <a:solidFill>
                  <a:srgbClr val="000000"/>
                </a:solidFill>
                <a:latin typeface="Arial"/>
                <a:ea typeface="Arial"/>
                <a:cs typeface="Arial"/>
                <a:sym typeface="Arial"/>
              </a:endParaRPr>
            </a:p>
          </p:txBody>
        </p:sp>
      </p:grpSp>
      <p:sp>
        <p:nvSpPr>
          <p:cNvPr id="346" name="Google Shape;346;p11"/>
          <p:cNvSpPr txBox="1"/>
          <p:nvPr/>
        </p:nvSpPr>
        <p:spPr>
          <a:xfrm>
            <a:off x="1032722" y="3014224"/>
            <a:ext cx="4180617"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Arial"/>
                <a:ea typeface="Arial"/>
                <a:cs typeface="Arial"/>
                <a:sym typeface="Arial"/>
              </a:rPr>
              <a:t>Presentation layer</a:t>
            </a:r>
            <a:endParaRPr b="0" i="0" sz="1400" u="none" cap="none" strike="noStrike">
              <a:solidFill>
                <a:srgbClr val="000000"/>
              </a:solidFill>
              <a:latin typeface="Arial"/>
              <a:ea typeface="Arial"/>
              <a:cs typeface="Arial"/>
              <a:sym typeface="Arial"/>
            </a:endParaRPr>
          </a:p>
        </p:txBody>
      </p:sp>
      <p:sp>
        <p:nvSpPr>
          <p:cNvPr id="347" name="Google Shape;347;p11"/>
          <p:cNvSpPr/>
          <p:nvPr/>
        </p:nvSpPr>
        <p:spPr>
          <a:xfrm>
            <a:off x="9485620" y="3794229"/>
            <a:ext cx="445000"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348" name="Google Shape;348;p11"/>
          <p:cNvSpPr txBox="1"/>
          <p:nvPr/>
        </p:nvSpPr>
        <p:spPr>
          <a:xfrm>
            <a:off x="1032722" y="5071737"/>
            <a:ext cx="3377510"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Arial"/>
                <a:ea typeface="Arial"/>
                <a:cs typeface="Arial"/>
                <a:sym typeface="Arial"/>
              </a:rPr>
              <a:t>Application layer</a:t>
            </a:r>
            <a:endParaRPr b="0" i="0" sz="1400" u="none" cap="none" strike="noStrike">
              <a:solidFill>
                <a:srgbClr val="000000"/>
              </a:solidFill>
              <a:latin typeface="Arial"/>
              <a:ea typeface="Arial"/>
              <a:cs typeface="Arial"/>
              <a:sym typeface="Arial"/>
            </a:endParaRPr>
          </a:p>
        </p:txBody>
      </p:sp>
      <p:sp>
        <p:nvSpPr>
          <p:cNvPr id="349" name="Google Shape;349;p11"/>
          <p:cNvSpPr/>
          <p:nvPr/>
        </p:nvSpPr>
        <p:spPr>
          <a:xfrm>
            <a:off x="8400204" y="5482824"/>
            <a:ext cx="1805770" cy="1371600"/>
          </a:xfrm>
          <a:prstGeom prst="roundRect">
            <a:avLst>
              <a:gd fmla="val 0" name="adj"/>
            </a:avLst>
          </a:prstGeom>
          <a:solidFill>
            <a:srgbClr val="0DA9B3"/>
          </a:solidFill>
          <a:ln cap="flat" cmpd="sng" w="25400">
            <a:solidFill>
              <a:srgbClr val="0DA9B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50" name="Google Shape;350;p11"/>
          <p:cNvSpPr/>
          <p:nvPr/>
        </p:nvSpPr>
        <p:spPr>
          <a:xfrm>
            <a:off x="8336773" y="5536168"/>
            <a:ext cx="1869201"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Central Services</a:t>
            </a:r>
            <a:endParaRPr b="0" i="0" sz="1400" u="none" cap="none" strike="noStrike">
              <a:solidFill>
                <a:srgbClr val="000000"/>
              </a:solidFill>
              <a:latin typeface="Arial"/>
              <a:ea typeface="Arial"/>
              <a:cs typeface="Arial"/>
              <a:sym typeface="Arial"/>
            </a:endParaRPr>
          </a:p>
        </p:txBody>
      </p:sp>
      <p:sp>
        <p:nvSpPr>
          <p:cNvPr id="351" name="Google Shape;351;p11"/>
          <p:cNvSpPr/>
          <p:nvPr/>
        </p:nvSpPr>
        <p:spPr>
          <a:xfrm>
            <a:off x="8527071" y="5905500"/>
            <a:ext cx="1607529" cy="412954"/>
          </a:xfrm>
          <a:prstGeom prst="roundRect">
            <a:avLst>
              <a:gd fmla="val 16667" name="adj"/>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Message Service</a:t>
            </a:r>
            <a:endParaRPr b="0" i="0" sz="1400" u="none" cap="none" strike="noStrike">
              <a:solidFill>
                <a:srgbClr val="000000"/>
              </a:solidFill>
              <a:latin typeface="Arial"/>
              <a:ea typeface="Arial"/>
              <a:cs typeface="Arial"/>
              <a:sym typeface="Arial"/>
            </a:endParaRPr>
          </a:p>
        </p:txBody>
      </p:sp>
      <p:sp>
        <p:nvSpPr>
          <p:cNvPr id="352" name="Google Shape;352;p11"/>
          <p:cNvSpPr/>
          <p:nvPr/>
        </p:nvSpPr>
        <p:spPr>
          <a:xfrm>
            <a:off x="8527071" y="6377372"/>
            <a:ext cx="1607529" cy="412954"/>
          </a:xfrm>
          <a:prstGeom prst="roundRect">
            <a:avLst>
              <a:gd fmla="val 16667" name="adj"/>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Enqueue Service</a:t>
            </a:r>
            <a:endParaRPr b="0" i="0" sz="1400" u="none" cap="none" strike="noStrike">
              <a:solidFill>
                <a:srgbClr val="000000"/>
              </a:solidFill>
              <a:latin typeface="Arial"/>
              <a:ea typeface="Arial"/>
              <a:cs typeface="Arial"/>
              <a:sym typeface="Arial"/>
            </a:endParaRPr>
          </a:p>
        </p:txBody>
      </p:sp>
      <p:sp>
        <p:nvSpPr>
          <p:cNvPr id="353" name="Google Shape;353;p11"/>
          <p:cNvSpPr/>
          <p:nvPr/>
        </p:nvSpPr>
        <p:spPr>
          <a:xfrm>
            <a:off x="10519786" y="5559498"/>
            <a:ext cx="1393708" cy="628039"/>
          </a:xfrm>
          <a:prstGeom prst="roundRect">
            <a:avLst>
              <a:gd fmla="val 0" name="adj"/>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Message Service</a:t>
            </a:r>
            <a:endParaRPr b="0" i="0" sz="1400" u="none" cap="none" strike="noStrike">
              <a:solidFill>
                <a:srgbClr val="000000"/>
              </a:solidFill>
              <a:latin typeface="Arial"/>
              <a:ea typeface="Arial"/>
              <a:cs typeface="Arial"/>
              <a:sym typeface="Arial"/>
            </a:endParaRPr>
          </a:p>
        </p:txBody>
      </p:sp>
      <p:sp>
        <p:nvSpPr>
          <p:cNvPr id="354" name="Google Shape;354;p11"/>
          <p:cNvSpPr/>
          <p:nvPr/>
        </p:nvSpPr>
        <p:spPr>
          <a:xfrm>
            <a:off x="10529675" y="6298665"/>
            <a:ext cx="1373931" cy="521235"/>
          </a:xfrm>
          <a:prstGeom prst="roundRect">
            <a:avLst>
              <a:gd fmla="val 0" name="adj"/>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Enqueue</a:t>
            </a:r>
            <a:endParaRPr b="0" i="0" sz="18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Service</a:t>
            </a:r>
            <a:endParaRPr b="0" i="0" sz="1800" u="none" cap="none" strike="noStrike">
              <a:solidFill>
                <a:schemeClr val="lt1"/>
              </a:solidFill>
              <a:latin typeface="Arial"/>
              <a:ea typeface="Arial"/>
              <a:cs typeface="Arial"/>
              <a:sym typeface="Arial"/>
            </a:endParaRPr>
          </a:p>
        </p:txBody>
      </p:sp>
      <p:sp>
        <p:nvSpPr>
          <p:cNvPr id="355" name="Google Shape;355;p11"/>
          <p:cNvSpPr txBox="1"/>
          <p:nvPr/>
        </p:nvSpPr>
        <p:spPr>
          <a:xfrm>
            <a:off x="992710" y="7140622"/>
            <a:ext cx="1069550"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Arial"/>
                <a:ea typeface="Arial"/>
                <a:cs typeface="Arial"/>
                <a:sym typeface="Arial"/>
              </a:rPr>
              <a:t>Data layer</a:t>
            </a:r>
            <a:endParaRPr b="0" i="0" sz="1400" u="none" cap="none" strike="noStrike">
              <a:solidFill>
                <a:srgbClr val="000000"/>
              </a:solidFill>
              <a:latin typeface="Arial"/>
              <a:ea typeface="Arial"/>
              <a:cs typeface="Arial"/>
              <a:sym typeface="Arial"/>
            </a:endParaRPr>
          </a:p>
        </p:txBody>
      </p:sp>
      <p:sp>
        <p:nvSpPr>
          <p:cNvPr id="356" name="Google Shape;356;p11"/>
          <p:cNvSpPr txBox="1"/>
          <p:nvPr/>
        </p:nvSpPr>
        <p:spPr>
          <a:xfrm>
            <a:off x="9353138" y="8068674"/>
            <a:ext cx="1109883"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SAP DB</a:t>
            </a:r>
            <a:endParaRPr b="0" i="0" sz="1400" u="none" cap="none" strike="noStrike">
              <a:solidFill>
                <a:srgbClr val="000000"/>
              </a:solidFill>
              <a:latin typeface="Arial"/>
              <a:ea typeface="Arial"/>
              <a:cs typeface="Arial"/>
              <a:sym typeface="Arial"/>
            </a:endParaRPr>
          </a:p>
        </p:txBody>
      </p:sp>
      <p:sp>
        <p:nvSpPr>
          <p:cNvPr id="357" name="Google Shape;357;p11"/>
          <p:cNvSpPr txBox="1"/>
          <p:nvPr/>
        </p:nvSpPr>
        <p:spPr>
          <a:xfrm>
            <a:off x="2326728" y="8048287"/>
            <a:ext cx="98057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Sybase</a:t>
            </a:r>
            <a:endParaRPr b="0" i="0" sz="1800" u="none" cap="none" strike="noStrike">
              <a:solidFill>
                <a:schemeClr val="lt1"/>
              </a:solidFill>
              <a:latin typeface="Arial"/>
              <a:ea typeface="Arial"/>
              <a:cs typeface="Arial"/>
              <a:sym typeface="Arial"/>
            </a:endParaRPr>
          </a:p>
        </p:txBody>
      </p:sp>
      <p:sp>
        <p:nvSpPr>
          <p:cNvPr id="358" name="Google Shape;358;p11"/>
          <p:cNvSpPr txBox="1"/>
          <p:nvPr/>
        </p:nvSpPr>
        <p:spPr>
          <a:xfrm>
            <a:off x="5933782" y="8068674"/>
            <a:ext cx="85833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DB2</a:t>
            </a:r>
            <a:endParaRPr b="0" i="0" sz="1400" u="none" cap="none" strike="noStrike">
              <a:solidFill>
                <a:srgbClr val="000000"/>
              </a:solidFill>
              <a:latin typeface="Arial"/>
              <a:ea typeface="Arial"/>
              <a:cs typeface="Arial"/>
              <a:sym typeface="Arial"/>
            </a:endParaRPr>
          </a:p>
        </p:txBody>
      </p:sp>
      <p:sp>
        <p:nvSpPr>
          <p:cNvPr id="359" name="Google Shape;359;p11"/>
          <p:cNvSpPr txBox="1"/>
          <p:nvPr/>
        </p:nvSpPr>
        <p:spPr>
          <a:xfrm>
            <a:off x="4105077" y="8068674"/>
            <a:ext cx="85833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Oracle</a:t>
            </a:r>
            <a:endParaRPr b="0" i="0" sz="1400" u="none" cap="none" strike="noStrike">
              <a:solidFill>
                <a:srgbClr val="000000"/>
              </a:solidFill>
              <a:latin typeface="Arial"/>
              <a:ea typeface="Arial"/>
              <a:cs typeface="Arial"/>
              <a:sym typeface="Arial"/>
            </a:endParaRPr>
          </a:p>
        </p:txBody>
      </p:sp>
      <p:sp>
        <p:nvSpPr>
          <p:cNvPr id="360" name="Google Shape;360;p11"/>
          <p:cNvSpPr txBox="1"/>
          <p:nvPr/>
        </p:nvSpPr>
        <p:spPr>
          <a:xfrm>
            <a:off x="7643024" y="8042111"/>
            <a:ext cx="85833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HANA</a:t>
            </a:r>
            <a:endParaRPr b="0" i="0" sz="1400" u="none" cap="none" strike="noStrike">
              <a:solidFill>
                <a:srgbClr val="000000"/>
              </a:solidFill>
              <a:latin typeface="Arial"/>
              <a:ea typeface="Arial"/>
              <a:cs typeface="Arial"/>
              <a:sym typeface="Arial"/>
            </a:endParaRPr>
          </a:p>
        </p:txBody>
      </p:sp>
      <p:sp>
        <p:nvSpPr>
          <p:cNvPr id="361" name="Google Shape;361;p11"/>
          <p:cNvSpPr/>
          <p:nvPr/>
        </p:nvSpPr>
        <p:spPr>
          <a:xfrm>
            <a:off x="1032723" y="8420100"/>
            <a:ext cx="11025709" cy="487487"/>
          </a:xfrm>
          <a:prstGeom prst="roundRect">
            <a:avLst>
              <a:gd fmla="val 16667" name="adj"/>
            </a:avLst>
          </a:prstGeom>
          <a:solidFill>
            <a:srgbClr val="0DA9B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File System (Replicated or Shared)</a:t>
            </a:r>
            <a:endParaRPr b="0" i="0" sz="1400" u="none" cap="none" strike="noStrike">
              <a:solidFill>
                <a:srgbClr val="000000"/>
              </a:solidFill>
              <a:latin typeface="Arial"/>
              <a:ea typeface="Arial"/>
              <a:cs typeface="Arial"/>
              <a:sym typeface="Arial"/>
            </a:endParaRPr>
          </a:p>
        </p:txBody>
      </p:sp>
      <p:cxnSp>
        <p:nvCxnSpPr>
          <p:cNvPr id="362" name="Google Shape;362;p11"/>
          <p:cNvCxnSpPr/>
          <p:nvPr/>
        </p:nvCxnSpPr>
        <p:spPr>
          <a:xfrm>
            <a:off x="9195631" y="4943779"/>
            <a:ext cx="0" cy="589623"/>
          </a:xfrm>
          <a:prstGeom prst="straightConnector1">
            <a:avLst/>
          </a:prstGeom>
          <a:noFill/>
          <a:ln cap="flat" cmpd="sng" w="57150">
            <a:solidFill>
              <a:schemeClr val="accent5"/>
            </a:solidFill>
            <a:prstDash val="solid"/>
            <a:round/>
            <a:headEnd len="sm" w="sm" type="none"/>
            <a:tailEnd len="sm" w="sm" type="none"/>
          </a:ln>
        </p:spPr>
      </p:cxnSp>
      <p:grpSp>
        <p:nvGrpSpPr>
          <p:cNvPr id="363" name="Google Shape;363;p11"/>
          <p:cNvGrpSpPr/>
          <p:nvPr/>
        </p:nvGrpSpPr>
        <p:grpSpPr>
          <a:xfrm>
            <a:off x="2528978" y="7269494"/>
            <a:ext cx="580592" cy="649900"/>
            <a:chOff x="11014647" y="3935425"/>
            <a:chExt cx="339153" cy="421799"/>
          </a:xfrm>
        </p:grpSpPr>
        <p:sp>
          <p:nvSpPr>
            <p:cNvPr id="364" name="Google Shape;364;p11"/>
            <p:cNvSpPr/>
            <p:nvPr/>
          </p:nvSpPr>
          <p:spPr>
            <a:xfrm>
              <a:off x="11014647" y="4150424"/>
              <a:ext cx="339153" cy="206800"/>
            </a:xfrm>
            <a:prstGeom prst="can">
              <a:avLst>
                <a:gd fmla="val 50000" name="adj"/>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65" name="Google Shape;365;p11"/>
            <p:cNvSpPr/>
            <p:nvPr/>
          </p:nvSpPr>
          <p:spPr>
            <a:xfrm>
              <a:off x="11014647" y="4038484"/>
              <a:ext cx="339153" cy="206800"/>
            </a:xfrm>
            <a:prstGeom prst="can">
              <a:avLst>
                <a:gd fmla="val 50000" name="adj"/>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66" name="Google Shape;366;p11"/>
            <p:cNvSpPr/>
            <p:nvPr/>
          </p:nvSpPr>
          <p:spPr>
            <a:xfrm>
              <a:off x="11014647" y="3935425"/>
              <a:ext cx="339153" cy="206800"/>
            </a:xfrm>
            <a:prstGeom prst="can">
              <a:avLst>
                <a:gd fmla="val 50000" name="adj"/>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grpSp>
        <p:nvGrpSpPr>
          <p:cNvPr id="367" name="Google Shape;367;p11"/>
          <p:cNvGrpSpPr/>
          <p:nvPr/>
        </p:nvGrpSpPr>
        <p:grpSpPr>
          <a:xfrm>
            <a:off x="4270010" y="7269494"/>
            <a:ext cx="580592" cy="649900"/>
            <a:chOff x="11014647" y="3935425"/>
            <a:chExt cx="339153" cy="421799"/>
          </a:xfrm>
        </p:grpSpPr>
        <p:sp>
          <p:nvSpPr>
            <p:cNvPr id="368" name="Google Shape;368;p11"/>
            <p:cNvSpPr/>
            <p:nvPr/>
          </p:nvSpPr>
          <p:spPr>
            <a:xfrm>
              <a:off x="11014647" y="4150424"/>
              <a:ext cx="339153" cy="206800"/>
            </a:xfrm>
            <a:prstGeom prst="can">
              <a:avLst>
                <a:gd fmla="val 50000" name="adj"/>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69" name="Google Shape;369;p11"/>
            <p:cNvSpPr/>
            <p:nvPr/>
          </p:nvSpPr>
          <p:spPr>
            <a:xfrm>
              <a:off x="11014647" y="4038484"/>
              <a:ext cx="339153" cy="206800"/>
            </a:xfrm>
            <a:prstGeom prst="can">
              <a:avLst>
                <a:gd fmla="val 50000" name="adj"/>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70" name="Google Shape;370;p11"/>
            <p:cNvSpPr/>
            <p:nvPr/>
          </p:nvSpPr>
          <p:spPr>
            <a:xfrm>
              <a:off x="11014647" y="3935425"/>
              <a:ext cx="339153" cy="206800"/>
            </a:xfrm>
            <a:prstGeom prst="can">
              <a:avLst>
                <a:gd fmla="val 50000" name="adj"/>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grpSp>
        <p:nvGrpSpPr>
          <p:cNvPr id="371" name="Google Shape;371;p11"/>
          <p:cNvGrpSpPr/>
          <p:nvPr/>
        </p:nvGrpSpPr>
        <p:grpSpPr>
          <a:xfrm>
            <a:off x="5994432" y="7269494"/>
            <a:ext cx="580592" cy="649900"/>
            <a:chOff x="11014647" y="3935425"/>
            <a:chExt cx="339153" cy="421799"/>
          </a:xfrm>
        </p:grpSpPr>
        <p:sp>
          <p:nvSpPr>
            <p:cNvPr id="372" name="Google Shape;372;p11"/>
            <p:cNvSpPr/>
            <p:nvPr/>
          </p:nvSpPr>
          <p:spPr>
            <a:xfrm>
              <a:off x="11014647" y="4150424"/>
              <a:ext cx="339153" cy="206800"/>
            </a:xfrm>
            <a:prstGeom prst="can">
              <a:avLst>
                <a:gd fmla="val 50000" name="adj"/>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73" name="Google Shape;373;p11"/>
            <p:cNvSpPr/>
            <p:nvPr/>
          </p:nvSpPr>
          <p:spPr>
            <a:xfrm>
              <a:off x="11014647" y="4038484"/>
              <a:ext cx="339153" cy="206800"/>
            </a:xfrm>
            <a:prstGeom prst="can">
              <a:avLst>
                <a:gd fmla="val 50000" name="adj"/>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74" name="Google Shape;374;p11"/>
            <p:cNvSpPr/>
            <p:nvPr/>
          </p:nvSpPr>
          <p:spPr>
            <a:xfrm>
              <a:off x="11014647" y="3935425"/>
              <a:ext cx="339153" cy="206800"/>
            </a:xfrm>
            <a:prstGeom prst="can">
              <a:avLst>
                <a:gd fmla="val 50000" name="adj"/>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grpSp>
        <p:nvGrpSpPr>
          <p:cNvPr id="375" name="Google Shape;375;p11"/>
          <p:cNvGrpSpPr/>
          <p:nvPr/>
        </p:nvGrpSpPr>
        <p:grpSpPr>
          <a:xfrm>
            <a:off x="7756181" y="7269494"/>
            <a:ext cx="580592" cy="649900"/>
            <a:chOff x="11014647" y="3935425"/>
            <a:chExt cx="339153" cy="421799"/>
          </a:xfrm>
        </p:grpSpPr>
        <p:sp>
          <p:nvSpPr>
            <p:cNvPr id="376" name="Google Shape;376;p11"/>
            <p:cNvSpPr/>
            <p:nvPr/>
          </p:nvSpPr>
          <p:spPr>
            <a:xfrm>
              <a:off x="11014647" y="4150424"/>
              <a:ext cx="339153" cy="206800"/>
            </a:xfrm>
            <a:prstGeom prst="can">
              <a:avLst>
                <a:gd fmla="val 50000" name="adj"/>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77" name="Google Shape;377;p11"/>
            <p:cNvSpPr/>
            <p:nvPr/>
          </p:nvSpPr>
          <p:spPr>
            <a:xfrm>
              <a:off x="11014647" y="4038484"/>
              <a:ext cx="339153" cy="206800"/>
            </a:xfrm>
            <a:prstGeom prst="can">
              <a:avLst>
                <a:gd fmla="val 50000" name="adj"/>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78" name="Google Shape;378;p11"/>
            <p:cNvSpPr/>
            <p:nvPr/>
          </p:nvSpPr>
          <p:spPr>
            <a:xfrm>
              <a:off x="11014647" y="3935425"/>
              <a:ext cx="339153" cy="206800"/>
            </a:xfrm>
            <a:prstGeom prst="can">
              <a:avLst>
                <a:gd fmla="val 50000" name="adj"/>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grpSp>
        <p:nvGrpSpPr>
          <p:cNvPr id="379" name="Google Shape;379;p11"/>
          <p:cNvGrpSpPr/>
          <p:nvPr/>
        </p:nvGrpSpPr>
        <p:grpSpPr>
          <a:xfrm>
            <a:off x="9625382" y="7269494"/>
            <a:ext cx="580592" cy="649900"/>
            <a:chOff x="11014647" y="3935425"/>
            <a:chExt cx="339153" cy="421799"/>
          </a:xfrm>
        </p:grpSpPr>
        <p:sp>
          <p:nvSpPr>
            <p:cNvPr id="380" name="Google Shape;380;p11"/>
            <p:cNvSpPr/>
            <p:nvPr/>
          </p:nvSpPr>
          <p:spPr>
            <a:xfrm>
              <a:off x="11014647" y="4150424"/>
              <a:ext cx="339153" cy="206800"/>
            </a:xfrm>
            <a:prstGeom prst="can">
              <a:avLst>
                <a:gd fmla="val 50000" name="adj"/>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81" name="Google Shape;381;p11"/>
            <p:cNvSpPr/>
            <p:nvPr/>
          </p:nvSpPr>
          <p:spPr>
            <a:xfrm>
              <a:off x="11014647" y="4038484"/>
              <a:ext cx="339153" cy="206800"/>
            </a:xfrm>
            <a:prstGeom prst="can">
              <a:avLst>
                <a:gd fmla="val 50000" name="adj"/>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82" name="Google Shape;382;p11"/>
            <p:cNvSpPr/>
            <p:nvPr/>
          </p:nvSpPr>
          <p:spPr>
            <a:xfrm>
              <a:off x="11014647" y="3935425"/>
              <a:ext cx="339153" cy="206800"/>
            </a:xfrm>
            <a:prstGeom prst="can">
              <a:avLst>
                <a:gd fmla="val 50000" name="adj"/>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pic>
        <p:nvPicPr>
          <p:cNvPr id="383" name="Google Shape;383;p11"/>
          <p:cNvPicPr preferRelativeResize="0"/>
          <p:nvPr/>
        </p:nvPicPr>
        <p:blipFill rotWithShape="1">
          <a:blip r:embed="rId3">
            <a:alphaModFix/>
          </a:blip>
          <a:srcRect b="0" l="0" r="0" t="0"/>
          <a:stretch/>
        </p:blipFill>
        <p:spPr>
          <a:xfrm>
            <a:off x="14125402" y="876300"/>
            <a:ext cx="2055658" cy="732970"/>
          </a:xfrm>
          <a:prstGeom prst="rect">
            <a:avLst/>
          </a:prstGeom>
          <a:noFill/>
          <a:ln>
            <a:noFill/>
          </a:ln>
        </p:spPr>
      </p:pic>
      <p:cxnSp>
        <p:nvCxnSpPr>
          <p:cNvPr id="384" name="Google Shape;384;p11"/>
          <p:cNvCxnSpPr/>
          <p:nvPr/>
        </p:nvCxnSpPr>
        <p:spPr>
          <a:xfrm>
            <a:off x="6400800" y="8877300"/>
            <a:ext cx="0" cy="457201"/>
          </a:xfrm>
          <a:prstGeom prst="straightConnector1">
            <a:avLst/>
          </a:prstGeom>
          <a:noFill/>
          <a:ln cap="flat" cmpd="sng" w="57150">
            <a:solidFill>
              <a:srgbClr val="0DA9B3"/>
            </a:solidFill>
            <a:prstDash val="solid"/>
            <a:round/>
            <a:headEnd len="sm" w="sm" type="none"/>
            <a:tailEnd len="sm" w="sm" type="none"/>
          </a:ln>
        </p:spPr>
      </p:cxnSp>
      <p:cxnSp>
        <p:nvCxnSpPr>
          <p:cNvPr id="385" name="Google Shape;385;p11"/>
          <p:cNvCxnSpPr/>
          <p:nvPr/>
        </p:nvCxnSpPr>
        <p:spPr>
          <a:xfrm>
            <a:off x="6396507" y="9334500"/>
            <a:ext cx="6481293" cy="0"/>
          </a:xfrm>
          <a:prstGeom prst="straightConnector1">
            <a:avLst/>
          </a:prstGeom>
          <a:noFill/>
          <a:ln cap="flat" cmpd="sng" w="57150">
            <a:solidFill>
              <a:srgbClr val="0DA9B3"/>
            </a:solidFill>
            <a:prstDash val="solid"/>
            <a:round/>
            <a:headEnd len="sm" w="sm" type="none"/>
            <a:tailEnd len="sm" w="sm" type="non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12"/>
          <p:cNvSpPr txBox="1"/>
          <p:nvPr>
            <p:ph type="title"/>
          </p:nvPr>
        </p:nvSpPr>
        <p:spPr>
          <a:xfrm>
            <a:off x="1752600" y="-18231"/>
            <a:ext cx="16087800" cy="1988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900"/>
              <a:buFont typeface="Arial"/>
              <a:buNone/>
            </a:pPr>
            <a:r>
              <a:rPr lang="en-US" sz="5400"/>
              <a:t>Automatically Maintains SAP Best Practices</a:t>
            </a:r>
            <a:endParaRPr sz="5400"/>
          </a:p>
        </p:txBody>
      </p:sp>
      <p:sp>
        <p:nvSpPr>
          <p:cNvPr id="392" name="Google Shape;392;p12"/>
          <p:cNvSpPr txBox="1"/>
          <p:nvPr>
            <p:ph idx="1" type="body"/>
          </p:nvPr>
        </p:nvSpPr>
        <p:spPr>
          <a:xfrm>
            <a:off x="2190739" y="1707067"/>
            <a:ext cx="9008512" cy="7217400"/>
          </a:xfrm>
          <a:prstGeom prst="rect">
            <a:avLst/>
          </a:prstGeom>
          <a:noFill/>
          <a:ln>
            <a:noFill/>
          </a:ln>
        </p:spPr>
        <p:txBody>
          <a:bodyPr anchorCtr="0" anchor="t" bIns="45700" lIns="91425" spcFirstLastPara="1" rIns="91425" wrap="square" tIns="45700">
            <a:noAutofit/>
          </a:bodyPr>
          <a:lstStyle/>
          <a:p>
            <a:pPr indent="0" lvl="0" marL="161925" rtl="0" algn="l">
              <a:lnSpc>
                <a:spcPct val="100000"/>
              </a:lnSpc>
              <a:spcBef>
                <a:spcPts val="0"/>
              </a:spcBef>
              <a:spcAft>
                <a:spcPts val="0"/>
              </a:spcAft>
              <a:buSzPts val="3600"/>
              <a:buNone/>
            </a:pPr>
            <a:r>
              <a:rPr lang="en-US" sz="3600"/>
              <a:t>Protection for key SAP components:</a:t>
            </a:r>
            <a:endParaRPr/>
          </a:p>
          <a:p>
            <a:pPr indent="-457200" lvl="0" marL="619125" rtl="0" algn="l">
              <a:lnSpc>
                <a:spcPct val="100000"/>
              </a:lnSpc>
              <a:spcBef>
                <a:spcPts val="300"/>
              </a:spcBef>
              <a:spcAft>
                <a:spcPts val="0"/>
              </a:spcAft>
              <a:buSzPts val="3600"/>
              <a:buChar char="•"/>
            </a:pPr>
            <a:r>
              <a:rPr b="0" lang="en-US" sz="3600"/>
              <a:t>Primary Application Server (PAS)</a:t>
            </a:r>
            <a:endParaRPr/>
          </a:p>
          <a:p>
            <a:pPr indent="-457200" lvl="0" marL="619125" rtl="0" algn="l">
              <a:lnSpc>
                <a:spcPct val="100000"/>
              </a:lnSpc>
              <a:spcBef>
                <a:spcPts val="900"/>
              </a:spcBef>
              <a:spcAft>
                <a:spcPts val="0"/>
              </a:spcAft>
              <a:buSzPts val="3600"/>
              <a:buChar char="•"/>
            </a:pPr>
            <a:r>
              <a:rPr b="0" lang="en-US" sz="3600"/>
              <a:t>ABAP SAP Central Service (ASCS)</a:t>
            </a:r>
            <a:endParaRPr/>
          </a:p>
          <a:p>
            <a:pPr indent="-457200" lvl="0" marL="619125" rtl="0" algn="l">
              <a:lnSpc>
                <a:spcPct val="100000"/>
              </a:lnSpc>
              <a:spcBef>
                <a:spcPts val="900"/>
              </a:spcBef>
              <a:spcAft>
                <a:spcPts val="0"/>
              </a:spcAft>
              <a:buSzPts val="3600"/>
              <a:buChar char="•"/>
            </a:pPr>
            <a:r>
              <a:rPr b="0" lang="en-US" sz="3600"/>
              <a:t>SAP Central Services (SCS)</a:t>
            </a:r>
            <a:endParaRPr/>
          </a:p>
          <a:p>
            <a:pPr indent="-457200" lvl="0" marL="619125" rtl="0" algn="l">
              <a:lnSpc>
                <a:spcPct val="100000"/>
              </a:lnSpc>
              <a:spcBef>
                <a:spcPts val="900"/>
              </a:spcBef>
              <a:spcAft>
                <a:spcPts val="0"/>
              </a:spcAft>
              <a:buSzPts val="3600"/>
              <a:buChar char="•"/>
            </a:pPr>
            <a:r>
              <a:rPr b="0" lang="en-US" sz="3600"/>
              <a:t>Enqueue and message servers</a:t>
            </a:r>
            <a:endParaRPr/>
          </a:p>
          <a:p>
            <a:pPr indent="-457200" lvl="0" marL="619125" rtl="0" algn="l">
              <a:lnSpc>
                <a:spcPct val="100000"/>
              </a:lnSpc>
              <a:spcBef>
                <a:spcPts val="900"/>
              </a:spcBef>
              <a:spcAft>
                <a:spcPts val="0"/>
              </a:spcAft>
              <a:buSzPts val="3600"/>
              <a:buChar char="•"/>
            </a:pPr>
            <a:r>
              <a:rPr b="0" lang="en-US" sz="3600"/>
              <a:t>Enqueue Replication Server (ERS)</a:t>
            </a:r>
            <a:endParaRPr/>
          </a:p>
          <a:p>
            <a:pPr indent="-457200" lvl="0" marL="619125" rtl="0" algn="l">
              <a:lnSpc>
                <a:spcPct val="100000"/>
              </a:lnSpc>
              <a:spcBef>
                <a:spcPts val="900"/>
              </a:spcBef>
              <a:spcAft>
                <a:spcPts val="0"/>
              </a:spcAft>
              <a:buSzPts val="3600"/>
              <a:buChar char="•"/>
            </a:pPr>
            <a:r>
              <a:rPr b="0" lang="en-US" sz="3600"/>
              <a:t>Database (Oracle, Sybase, MaxDB, </a:t>
            </a:r>
            <a:br>
              <a:rPr b="0" lang="en-US" sz="3600"/>
            </a:br>
            <a:r>
              <a:rPr b="0" lang="en-US" sz="3600"/>
              <a:t>HANA, etc.)</a:t>
            </a:r>
            <a:endParaRPr/>
          </a:p>
          <a:p>
            <a:pPr indent="-457200" lvl="0" marL="619125" rtl="0" algn="l">
              <a:lnSpc>
                <a:spcPct val="100000"/>
              </a:lnSpc>
              <a:spcBef>
                <a:spcPts val="900"/>
              </a:spcBef>
              <a:spcAft>
                <a:spcPts val="0"/>
              </a:spcAft>
              <a:buSzPts val="3600"/>
              <a:buChar char="•"/>
            </a:pPr>
            <a:r>
              <a:rPr b="0" lang="en-US" sz="3600"/>
              <a:t>Shared and/or Replicated File Systems</a:t>
            </a:r>
            <a:endParaRPr/>
          </a:p>
          <a:p>
            <a:pPr indent="-457200" lvl="0" marL="619125" rtl="0" algn="l">
              <a:lnSpc>
                <a:spcPct val="100000"/>
              </a:lnSpc>
              <a:spcBef>
                <a:spcPts val="900"/>
              </a:spcBef>
              <a:spcAft>
                <a:spcPts val="0"/>
              </a:spcAft>
              <a:buSzPts val="3600"/>
              <a:buChar char="•"/>
            </a:pPr>
            <a:r>
              <a:rPr b="0" lang="en-US" sz="3600"/>
              <a:t>Logical Volumes (LVM)</a:t>
            </a:r>
            <a:endParaRPr/>
          </a:p>
          <a:p>
            <a:pPr indent="-457200" lvl="0" marL="619125" rtl="0" algn="l">
              <a:lnSpc>
                <a:spcPct val="100000"/>
              </a:lnSpc>
              <a:spcBef>
                <a:spcPts val="900"/>
              </a:spcBef>
              <a:spcAft>
                <a:spcPts val="0"/>
              </a:spcAft>
              <a:buSzPts val="3600"/>
              <a:buChar char="•"/>
            </a:pPr>
            <a:r>
              <a:rPr b="0" lang="en-US" sz="3600"/>
              <a:t>NFS Mounts and Exports</a:t>
            </a:r>
            <a:endParaRPr/>
          </a:p>
          <a:p>
            <a:pPr indent="-457200" lvl="0" marL="619125" rtl="0" algn="l">
              <a:lnSpc>
                <a:spcPct val="100000"/>
              </a:lnSpc>
              <a:spcBef>
                <a:spcPts val="900"/>
              </a:spcBef>
              <a:spcAft>
                <a:spcPts val="0"/>
              </a:spcAft>
              <a:buSzPts val="3600"/>
              <a:buChar char="•"/>
            </a:pPr>
            <a:r>
              <a:rPr b="0" lang="en-US" sz="3600"/>
              <a:t>Virtual IPs</a:t>
            </a:r>
            <a:endParaRPr/>
          </a:p>
          <a:p>
            <a:pPr indent="-254000" lvl="0" marL="619125" rtl="0" algn="l">
              <a:lnSpc>
                <a:spcPct val="100000"/>
              </a:lnSpc>
              <a:spcBef>
                <a:spcPts val="600"/>
              </a:spcBef>
              <a:spcAft>
                <a:spcPts val="0"/>
              </a:spcAft>
              <a:buSzPts val="3200"/>
              <a:buFont typeface="Arial"/>
              <a:buNone/>
            </a:pPr>
            <a:r>
              <a:t/>
            </a:r>
            <a:endParaRPr/>
          </a:p>
          <a:p>
            <a:pPr indent="-254000" lvl="0" marL="619125" rtl="0" algn="l">
              <a:lnSpc>
                <a:spcPct val="100000"/>
              </a:lnSpc>
              <a:spcBef>
                <a:spcPts val="0"/>
              </a:spcBef>
              <a:spcAft>
                <a:spcPts val="0"/>
              </a:spcAft>
              <a:buSzPts val="3200"/>
              <a:buFont typeface="Arial"/>
              <a:buNone/>
            </a:pPr>
            <a:r>
              <a:t/>
            </a:r>
            <a:endParaRPr/>
          </a:p>
        </p:txBody>
      </p:sp>
      <p:sp>
        <p:nvSpPr>
          <p:cNvPr id="393" name="Google Shape;393;p12"/>
          <p:cNvSpPr txBox="1"/>
          <p:nvPr/>
        </p:nvSpPr>
        <p:spPr>
          <a:xfrm>
            <a:off x="1475960" y="1787174"/>
            <a:ext cx="15454870" cy="114506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59AFE1"/>
              </a:buClr>
              <a:buSzPts val="2800"/>
              <a:buFont typeface="Noto Sans Symbols"/>
              <a:buNone/>
            </a:pPr>
            <a:r>
              <a:t/>
            </a:r>
            <a:endParaRPr b="1" i="1" sz="2800" u="none" cap="none" strike="noStrike">
              <a:solidFill>
                <a:srgbClr val="001E79"/>
              </a:solidFill>
              <a:latin typeface="Arial"/>
              <a:ea typeface="Arial"/>
              <a:cs typeface="Arial"/>
              <a:sym typeface="Arial"/>
            </a:endParaRPr>
          </a:p>
        </p:txBody>
      </p:sp>
      <p:cxnSp>
        <p:nvCxnSpPr>
          <p:cNvPr id="394" name="Google Shape;394;p12"/>
          <p:cNvCxnSpPr/>
          <p:nvPr/>
        </p:nvCxnSpPr>
        <p:spPr>
          <a:xfrm flipH="1" rot="10800000">
            <a:off x="13415825" y="5374039"/>
            <a:ext cx="2846700" cy="3900"/>
          </a:xfrm>
          <a:prstGeom prst="bentConnector3">
            <a:avLst>
              <a:gd fmla="val 49999" name="adj1"/>
            </a:avLst>
          </a:prstGeom>
          <a:noFill/>
          <a:ln cap="flat" cmpd="sng" w="28575">
            <a:solidFill>
              <a:srgbClr val="FF5722"/>
            </a:solidFill>
            <a:prstDash val="solid"/>
            <a:round/>
            <a:headEnd len="sm" w="sm" type="none"/>
            <a:tailEnd len="med" w="med" type="stealth"/>
          </a:ln>
          <a:effectLst>
            <a:outerShdw blurRad="40000" rotWithShape="0" dir="5400000" dist="20000">
              <a:srgbClr val="000000">
                <a:alpha val="37254"/>
              </a:srgbClr>
            </a:outerShdw>
          </a:effectLst>
        </p:spPr>
      </p:cxnSp>
      <p:cxnSp>
        <p:nvCxnSpPr>
          <p:cNvPr id="395" name="Google Shape;395;p12"/>
          <p:cNvCxnSpPr/>
          <p:nvPr/>
        </p:nvCxnSpPr>
        <p:spPr>
          <a:xfrm>
            <a:off x="13014903" y="3142053"/>
            <a:ext cx="2297400" cy="4200"/>
          </a:xfrm>
          <a:prstGeom prst="bentConnector3">
            <a:avLst>
              <a:gd fmla="val 49998" name="adj1"/>
            </a:avLst>
          </a:prstGeom>
          <a:noFill/>
          <a:ln cap="flat" cmpd="sng" w="38100">
            <a:solidFill>
              <a:schemeClr val="accent3"/>
            </a:solidFill>
            <a:prstDash val="solid"/>
            <a:round/>
            <a:headEnd len="sm" w="sm" type="none"/>
            <a:tailEnd len="med" w="med" type="stealth"/>
          </a:ln>
          <a:effectLst>
            <a:outerShdw blurRad="40000" rotWithShape="0" dir="5400000" dist="20000">
              <a:srgbClr val="000000">
                <a:alpha val="37254"/>
              </a:srgbClr>
            </a:outerShdw>
          </a:effectLst>
        </p:spPr>
      </p:cxnSp>
      <p:grpSp>
        <p:nvGrpSpPr>
          <p:cNvPr id="396" name="Google Shape;396;p12"/>
          <p:cNvGrpSpPr/>
          <p:nvPr/>
        </p:nvGrpSpPr>
        <p:grpSpPr>
          <a:xfrm>
            <a:off x="13485523" y="6245814"/>
            <a:ext cx="1799959" cy="585656"/>
            <a:chOff x="3910661" y="3049283"/>
            <a:chExt cx="2352596" cy="765470"/>
          </a:xfrm>
        </p:grpSpPr>
        <p:grpSp>
          <p:nvGrpSpPr>
            <p:cNvPr id="397" name="Google Shape;397;p12"/>
            <p:cNvGrpSpPr/>
            <p:nvPr/>
          </p:nvGrpSpPr>
          <p:grpSpPr>
            <a:xfrm>
              <a:off x="3910661" y="3049283"/>
              <a:ext cx="2002656" cy="382160"/>
              <a:chOff x="3910661" y="3049283"/>
              <a:chExt cx="2002656" cy="382160"/>
            </a:xfrm>
          </p:grpSpPr>
          <p:sp>
            <p:nvSpPr>
              <p:cNvPr id="398" name="Google Shape;398;p12"/>
              <p:cNvSpPr/>
              <p:nvPr/>
            </p:nvSpPr>
            <p:spPr>
              <a:xfrm>
                <a:off x="3910661" y="3069593"/>
                <a:ext cx="304800" cy="304800"/>
              </a:xfrm>
              <a:prstGeom prst="ellipse">
                <a:avLst/>
              </a:prstGeom>
              <a:solidFill>
                <a:schemeClr val="accent3"/>
              </a:solidFill>
              <a:ln cap="flat" cmpd="sng" w="9525">
                <a:solidFill>
                  <a:schemeClr val="accent3"/>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400"/>
                  <a:buFont typeface="Arial"/>
                  <a:buNone/>
                </a:pPr>
                <a:r>
                  <a:t/>
                </a:r>
                <a:endParaRPr b="1" i="0" sz="5400" u="none" cap="none" strike="noStrike">
                  <a:solidFill>
                    <a:schemeClr val="dk1"/>
                  </a:solidFill>
                  <a:latin typeface="Arial"/>
                  <a:ea typeface="Arial"/>
                  <a:cs typeface="Arial"/>
                  <a:sym typeface="Arial"/>
                </a:endParaRPr>
              </a:p>
            </p:txBody>
          </p:sp>
          <p:sp>
            <p:nvSpPr>
              <p:cNvPr id="399" name="Google Shape;399;p12"/>
              <p:cNvSpPr txBox="1"/>
              <p:nvPr/>
            </p:nvSpPr>
            <p:spPr>
              <a:xfrm>
                <a:off x="4297439" y="3049283"/>
                <a:ext cx="1615878" cy="382160"/>
              </a:xfrm>
              <a:prstGeom prst="rect">
                <a:avLst/>
              </a:prstGeom>
              <a:noFill/>
              <a:ln>
                <a:noFill/>
              </a:ln>
            </p:spPr>
            <p:txBody>
              <a:bodyPr anchorCtr="0" anchor="ctr" bIns="4570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State: Active</a:t>
                </a:r>
                <a:endParaRPr b="0" i="0" sz="1400" u="none" cap="none" strike="noStrike">
                  <a:solidFill>
                    <a:srgbClr val="000000"/>
                  </a:solidFill>
                  <a:latin typeface="Arial"/>
                  <a:ea typeface="Arial"/>
                  <a:cs typeface="Arial"/>
                  <a:sym typeface="Arial"/>
                </a:endParaRPr>
              </a:p>
            </p:txBody>
          </p:sp>
        </p:grpSp>
        <p:grpSp>
          <p:nvGrpSpPr>
            <p:cNvPr id="400" name="Google Shape;400;p12"/>
            <p:cNvGrpSpPr/>
            <p:nvPr/>
          </p:nvGrpSpPr>
          <p:grpSpPr>
            <a:xfrm>
              <a:off x="3920554" y="3432593"/>
              <a:ext cx="2342703" cy="382160"/>
              <a:chOff x="3920554" y="3432593"/>
              <a:chExt cx="2342703" cy="382160"/>
            </a:xfrm>
          </p:grpSpPr>
          <p:sp>
            <p:nvSpPr>
              <p:cNvPr id="401" name="Google Shape;401;p12"/>
              <p:cNvSpPr/>
              <p:nvPr/>
            </p:nvSpPr>
            <p:spPr>
              <a:xfrm>
                <a:off x="3920554" y="3454562"/>
                <a:ext cx="304800" cy="304800"/>
              </a:xfrm>
              <a:prstGeom prst="ellipse">
                <a:avLst/>
              </a:prstGeom>
              <a:solidFill>
                <a:schemeClr val="accent2"/>
              </a:solidFill>
              <a:ln>
                <a:noFill/>
              </a:ln>
              <a:effectLst>
                <a:outerShdw blurRad="40000" rotWithShape="0" dir="5400000" dist="20000">
                  <a:srgbClr val="000000">
                    <a:alpha val="37254"/>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dk1"/>
                  </a:solidFill>
                  <a:latin typeface="Arial"/>
                  <a:ea typeface="Arial"/>
                  <a:cs typeface="Arial"/>
                  <a:sym typeface="Arial"/>
                </a:endParaRPr>
              </a:p>
            </p:txBody>
          </p:sp>
          <p:sp>
            <p:nvSpPr>
              <p:cNvPr id="402" name="Google Shape;402;p12"/>
              <p:cNvSpPr txBox="1"/>
              <p:nvPr/>
            </p:nvSpPr>
            <p:spPr>
              <a:xfrm>
                <a:off x="4295893" y="3432593"/>
                <a:ext cx="1967364" cy="382160"/>
              </a:xfrm>
              <a:prstGeom prst="rect">
                <a:avLst/>
              </a:prstGeom>
              <a:noFill/>
              <a:ln>
                <a:noFill/>
              </a:ln>
            </p:spPr>
            <p:txBody>
              <a:bodyPr anchorCtr="0" anchor="ctr" bIns="4570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State: Stand-by</a:t>
                </a:r>
                <a:endParaRPr b="0" i="0" sz="1400" u="none" cap="none" strike="noStrike">
                  <a:solidFill>
                    <a:srgbClr val="000000"/>
                  </a:solidFill>
                  <a:latin typeface="Arial"/>
                  <a:ea typeface="Arial"/>
                  <a:cs typeface="Arial"/>
                  <a:sym typeface="Arial"/>
                </a:endParaRPr>
              </a:p>
            </p:txBody>
          </p:sp>
        </p:grpSp>
      </p:grpSp>
      <p:sp>
        <p:nvSpPr>
          <p:cNvPr id="403" name="Google Shape;403;p12"/>
          <p:cNvSpPr txBox="1"/>
          <p:nvPr/>
        </p:nvSpPr>
        <p:spPr>
          <a:xfrm>
            <a:off x="12424730" y="7127695"/>
            <a:ext cx="910506" cy="292388"/>
          </a:xfrm>
          <a:prstGeom prst="rect">
            <a:avLst/>
          </a:prstGeom>
          <a:noFill/>
          <a:ln>
            <a:noFill/>
          </a:ln>
        </p:spPr>
        <p:txBody>
          <a:bodyPr anchorCtr="0" anchor="ctr" bIns="4570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Database</a:t>
            </a:r>
            <a:endParaRPr b="0" i="0" sz="1400" u="none" cap="none" strike="noStrike">
              <a:solidFill>
                <a:srgbClr val="000000"/>
              </a:solidFill>
              <a:latin typeface="Arial"/>
              <a:ea typeface="Arial"/>
              <a:cs typeface="Arial"/>
              <a:sym typeface="Arial"/>
            </a:endParaRPr>
          </a:p>
        </p:txBody>
      </p:sp>
      <p:sp>
        <p:nvSpPr>
          <p:cNvPr id="404" name="Google Shape;404;p12"/>
          <p:cNvSpPr/>
          <p:nvPr/>
        </p:nvSpPr>
        <p:spPr>
          <a:xfrm>
            <a:off x="11544938" y="7716720"/>
            <a:ext cx="708122" cy="713523"/>
          </a:xfrm>
          <a:prstGeom prst="ellipse">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Arial"/>
                <a:ea typeface="Arial"/>
                <a:cs typeface="Arial"/>
                <a:sym typeface="Arial"/>
              </a:rPr>
              <a:t>CI</a:t>
            </a:r>
            <a:endParaRPr b="1" i="0" sz="1600" u="none" cap="none" strike="noStrike">
              <a:solidFill>
                <a:schemeClr val="dk1"/>
              </a:solidFill>
              <a:latin typeface="Arial"/>
              <a:ea typeface="Arial"/>
              <a:cs typeface="Arial"/>
              <a:sym typeface="Arial"/>
            </a:endParaRPr>
          </a:p>
        </p:txBody>
      </p:sp>
      <p:sp>
        <p:nvSpPr>
          <p:cNvPr id="405" name="Google Shape;405;p12"/>
          <p:cNvSpPr txBox="1"/>
          <p:nvPr/>
        </p:nvSpPr>
        <p:spPr>
          <a:xfrm>
            <a:off x="12371205" y="7904285"/>
            <a:ext cx="2070567" cy="292388"/>
          </a:xfrm>
          <a:prstGeom prst="rect">
            <a:avLst/>
          </a:prstGeom>
          <a:noFill/>
          <a:ln>
            <a:noFill/>
          </a:ln>
        </p:spPr>
        <p:txBody>
          <a:bodyPr anchorCtr="0" anchor="ctr" bIns="4570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SAP Central Instance</a:t>
            </a:r>
            <a:endParaRPr b="0" i="0" sz="1400" u="none" cap="none" strike="noStrike">
              <a:solidFill>
                <a:srgbClr val="000000"/>
              </a:solidFill>
              <a:latin typeface="Arial"/>
              <a:ea typeface="Arial"/>
              <a:cs typeface="Arial"/>
              <a:sym typeface="Arial"/>
            </a:endParaRPr>
          </a:p>
        </p:txBody>
      </p:sp>
      <p:sp>
        <p:nvSpPr>
          <p:cNvPr id="406" name="Google Shape;406;p12"/>
          <p:cNvSpPr/>
          <p:nvPr/>
        </p:nvSpPr>
        <p:spPr>
          <a:xfrm>
            <a:off x="14639618" y="6913500"/>
            <a:ext cx="731520" cy="731520"/>
          </a:xfrm>
          <a:prstGeom prst="ellipse">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Arial"/>
                <a:ea typeface="Arial"/>
                <a:cs typeface="Arial"/>
                <a:sym typeface="Arial"/>
              </a:rPr>
              <a:t>SCS</a:t>
            </a:r>
            <a:endParaRPr b="1" i="0" sz="1200" u="none" cap="none" strike="noStrike">
              <a:solidFill>
                <a:schemeClr val="dk1"/>
              </a:solidFill>
              <a:latin typeface="Arial"/>
              <a:ea typeface="Arial"/>
              <a:cs typeface="Arial"/>
              <a:sym typeface="Arial"/>
            </a:endParaRPr>
          </a:p>
        </p:txBody>
      </p:sp>
      <p:sp>
        <p:nvSpPr>
          <p:cNvPr id="407" name="Google Shape;407;p12"/>
          <p:cNvSpPr txBox="1"/>
          <p:nvPr/>
        </p:nvSpPr>
        <p:spPr>
          <a:xfrm>
            <a:off x="15505906" y="7068620"/>
            <a:ext cx="1934312" cy="538609"/>
          </a:xfrm>
          <a:prstGeom prst="rect">
            <a:avLst/>
          </a:prstGeom>
          <a:noFill/>
          <a:ln>
            <a:noFill/>
          </a:ln>
        </p:spPr>
        <p:txBody>
          <a:bodyPr anchorCtr="0" anchor="ctr" bIns="4570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SAP Central Server </a:t>
            </a:r>
            <a:br>
              <a:rPr b="1" i="0" lang="en-US" sz="1600" u="none" cap="none" strike="noStrike">
                <a:solidFill>
                  <a:schemeClr val="dk1"/>
                </a:solidFill>
                <a:latin typeface="Arial"/>
                <a:ea typeface="Arial"/>
                <a:cs typeface="Arial"/>
                <a:sym typeface="Arial"/>
              </a:rPr>
            </a:br>
            <a:r>
              <a:rPr b="1" i="0" lang="en-US" sz="1600" u="none" cap="none" strike="noStrike">
                <a:solidFill>
                  <a:schemeClr val="dk1"/>
                </a:solidFill>
                <a:latin typeface="Arial"/>
                <a:ea typeface="Arial"/>
                <a:cs typeface="Arial"/>
                <a:sym typeface="Arial"/>
              </a:rPr>
              <a:t>Services</a:t>
            </a:r>
            <a:endParaRPr b="0" i="0" sz="1400" u="none" cap="none" strike="noStrike">
              <a:solidFill>
                <a:srgbClr val="000000"/>
              </a:solidFill>
              <a:latin typeface="Arial"/>
              <a:ea typeface="Arial"/>
              <a:cs typeface="Arial"/>
              <a:sym typeface="Arial"/>
            </a:endParaRPr>
          </a:p>
        </p:txBody>
      </p:sp>
      <p:sp>
        <p:nvSpPr>
          <p:cNvPr id="408" name="Google Shape;408;p12"/>
          <p:cNvSpPr txBox="1"/>
          <p:nvPr/>
        </p:nvSpPr>
        <p:spPr>
          <a:xfrm>
            <a:off x="15505906" y="7916652"/>
            <a:ext cx="1812997" cy="292388"/>
          </a:xfrm>
          <a:prstGeom prst="rect">
            <a:avLst/>
          </a:prstGeom>
          <a:noFill/>
          <a:ln>
            <a:noFill/>
          </a:ln>
        </p:spPr>
        <p:txBody>
          <a:bodyPr anchorCtr="0" anchor="ctr" bIns="4570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Application Server</a:t>
            </a:r>
            <a:endParaRPr b="0" i="0" sz="1400" u="none" cap="none" strike="noStrike">
              <a:solidFill>
                <a:srgbClr val="000000"/>
              </a:solidFill>
              <a:latin typeface="Arial"/>
              <a:ea typeface="Arial"/>
              <a:cs typeface="Arial"/>
              <a:sym typeface="Arial"/>
            </a:endParaRPr>
          </a:p>
        </p:txBody>
      </p:sp>
      <p:sp>
        <p:nvSpPr>
          <p:cNvPr id="409" name="Google Shape;409;p12"/>
          <p:cNvSpPr txBox="1"/>
          <p:nvPr/>
        </p:nvSpPr>
        <p:spPr>
          <a:xfrm>
            <a:off x="13685080" y="2476500"/>
            <a:ext cx="1515940" cy="353943"/>
          </a:xfrm>
          <a:prstGeom prst="rect">
            <a:avLst/>
          </a:prstGeom>
          <a:noFill/>
          <a:ln>
            <a:noFill/>
          </a:ln>
        </p:spPr>
        <p:txBody>
          <a:bodyPr anchorCtr="0" anchor="ctr" bIns="45700" lIns="0" spcFirstLastPara="1" rIns="0" wrap="square" tIns="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Failover</a:t>
            </a:r>
            <a:endParaRPr b="0" i="0" sz="1400" u="none" cap="none" strike="noStrike">
              <a:solidFill>
                <a:srgbClr val="000000"/>
              </a:solidFill>
              <a:latin typeface="Arial"/>
              <a:ea typeface="Arial"/>
              <a:cs typeface="Arial"/>
              <a:sym typeface="Arial"/>
            </a:endParaRPr>
          </a:p>
        </p:txBody>
      </p:sp>
      <p:sp>
        <p:nvSpPr>
          <p:cNvPr id="410" name="Google Shape;410;p12"/>
          <p:cNvSpPr txBox="1"/>
          <p:nvPr/>
        </p:nvSpPr>
        <p:spPr>
          <a:xfrm>
            <a:off x="14127642" y="5398854"/>
            <a:ext cx="2131714" cy="353943"/>
          </a:xfrm>
          <a:prstGeom prst="rect">
            <a:avLst/>
          </a:prstGeom>
          <a:noFill/>
          <a:ln>
            <a:noFill/>
          </a:ln>
        </p:spPr>
        <p:txBody>
          <a:bodyPr anchorCtr="0" anchor="ctr" bIns="45700" lIns="0" spcFirstLastPara="1" rIns="0" wrap="square" tIns="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Replication</a:t>
            </a:r>
            <a:endParaRPr b="0" i="0" sz="1400" u="none" cap="none" strike="noStrike">
              <a:solidFill>
                <a:srgbClr val="000000"/>
              </a:solidFill>
              <a:latin typeface="Arial"/>
              <a:ea typeface="Arial"/>
              <a:cs typeface="Arial"/>
              <a:sym typeface="Arial"/>
            </a:endParaRPr>
          </a:p>
        </p:txBody>
      </p:sp>
      <p:sp>
        <p:nvSpPr>
          <p:cNvPr id="411" name="Google Shape;411;p12"/>
          <p:cNvSpPr/>
          <p:nvPr/>
        </p:nvSpPr>
        <p:spPr>
          <a:xfrm>
            <a:off x="14686650" y="4611376"/>
            <a:ext cx="640080" cy="548640"/>
          </a:xfrm>
          <a:prstGeom prst="ellipse">
            <a:avLst/>
          </a:prstGeom>
          <a:solidFill>
            <a:schemeClr val="accent3"/>
          </a:solidFill>
          <a:ln cap="flat" cmpd="sng" w="9525">
            <a:solidFill>
              <a:schemeClr val="accent3"/>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AS</a:t>
            </a:r>
            <a:endParaRPr b="1" i="0" sz="1100" u="none" cap="none" strike="noStrike">
              <a:solidFill>
                <a:schemeClr val="dk1"/>
              </a:solidFill>
              <a:latin typeface="Arial"/>
              <a:ea typeface="Arial"/>
              <a:cs typeface="Arial"/>
              <a:sym typeface="Arial"/>
            </a:endParaRPr>
          </a:p>
        </p:txBody>
      </p:sp>
      <p:sp>
        <p:nvSpPr>
          <p:cNvPr id="412" name="Google Shape;412;p12"/>
          <p:cNvSpPr/>
          <p:nvPr/>
        </p:nvSpPr>
        <p:spPr>
          <a:xfrm>
            <a:off x="14618425" y="7697086"/>
            <a:ext cx="731520" cy="731520"/>
          </a:xfrm>
          <a:prstGeom prst="ellipse">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Arial"/>
                <a:ea typeface="Arial"/>
                <a:cs typeface="Arial"/>
                <a:sym typeface="Arial"/>
              </a:rPr>
              <a:t>AS</a:t>
            </a:r>
            <a:endParaRPr b="1" i="0" sz="1200" u="none" cap="none" strike="noStrike">
              <a:solidFill>
                <a:schemeClr val="dk1"/>
              </a:solidFill>
              <a:latin typeface="Arial"/>
              <a:ea typeface="Arial"/>
              <a:cs typeface="Arial"/>
              <a:sym typeface="Arial"/>
            </a:endParaRPr>
          </a:p>
        </p:txBody>
      </p:sp>
      <p:grpSp>
        <p:nvGrpSpPr>
          <p:cNvPr id="413" name="Google Shape;413;p12"/>
          <p:cNvGrpSpPr/>
          <p:nvPr/>
        </p:nvGrpSpPr>
        <p:grpSpPr>
          <a:xfrm>
            <a:off x="11809389" y="2688714"/>
            <a:ext cx="1676134" cy="2908213"/>
            <a:chOff x="11582399" y="3478065"/>
            <a:chExt cx="1676134" cy="2908213"/>
          </a:xfrm>
        </p:grpSpPr>
        <p:pic>
          <p:nvPicPr>
            <p:cNvPr id="414" name="Google Shape;414;p12"/>
            <p:cNvPicPr preferRelativeResize="0"/>
            <p:nvPr/>
          </p:nvPicPr>
          <p:blipFill rotWithShape="1">
            <a:blip r:embed="rId3">
              <a:alphaModFix/>
            </a:blip>
            <a:srcRect b="0" l="6339" r="8661" t="0"/>
            <a:stretch/>
          </p:blipFill>
          <p:spPr>
            <a:xfrm>
              <a:off x="11582399" y="3478065"/>
              <a:ext cx="1295401" cy="2453640"/>
            </a:xfrm>
            <a:prstGeom prst="rect">
              <a:avLst/>
            </a:prstGeom>
            <a:noFill/>
            <a:ln>
              <a:noFill/>
            </a:ln>
          </p:spPr>
        </p:pic>
        <p:pic>
          <p:nvPicPr>
            <p:cNvPr id="415" name="Google Shape;415;p12"/>
            <p:cNvPicPr preferRelativeResize="0"/>
            <p:nvPr/>
          </p:nvPicPr>
          <p:blipFill rotWithShape="1">
            <a:blip r:embed="rId4">
              <a:alphaModFix/>
            </a:blip>
            <a:srcRect b="34736" l="17496" r="72598" t="49982"/>
            <a:stretch/>
          </p:blipFill>
          <p:spPr>
            <a:xfrm>
              <a:off x="12420333" y="5471878"/>
              <a:ext cx="838200" cy="914400"/>
            </a:xfrm>
            <a:prstGeom prst="rect">
              <a:avLst/>
            </a:prstGeom>
            <a:noFill/>
            <a:ln>
              <a:noFill/>
            </a:ln>
          </p:spPr>
        </p:pic>
      </p:grpSp>
      <p:grpSp>
        <p:nvGrpSpPr>
          <p:cNvPr id="416" name="Google Shape;416;p12"/>
          <p:cNvGrpSpPr/>
          <p:nvPr/>
        </p:nvGrpSpPr>
        <p:grpSpPr>
          <a:xfrm>
            <a:off x="15392666" y="2713663"/>
            <a:ext cx="1676134" cy="2908213"/>
            <a:chOff x="11582399" y="3478065"/>
            <a:chExt cx="1676134" cy="2908213"/>
          </a:xfrm>
        </p:grpSpPr>
        <p:pic>
          <p:nvPicPr>
            <p:cNvPr id="417" name="Google Shape;417;p12"/>
            <p:cNvPicPr preferRelativeResize="0"/>
            <p:nvPr/>
          </p:nvPicPr>
          <p:blipFill rotWithShape="1">
            <a:blip r:embed="rId3">
              <a:alphaModFix/>
            </a:blip>
            <a:srcRect b="0" l="6339" r="8661" t="0"/>
            <a:stretch/>
          </p:blipFill>
          <p:spPr>
            <a:xfrm>
              <a:off x="11582399" y="3478065"/>
              <a:ext cx="1295401" cy="2453640"/>
            </a:xfrm>
            <a:prstGeom prst="rect">
              <a:avLst/>
            </a:prstGeom>
            <a:noFill/>
            <a:ln>
              <a:noFill/>
            </a:ln>
          </p:spPr>
        </p:pic>
        <p:pic>
          <p:nvPicPr>
            <p:cNvPr id="418" name="Google Shape;418;p12"/>
            <p:cNvPicPr preferRelativeResize="0"/>
            <p:nvPr/>
          </p:nvPicPr>
          <p:blipFill rotWithShape="1">
            <a:blip r:embed="rId4">
              <a:alphaModFix/>
            </a:blip>
            <a:srcRect b="34736" l="17496" r="72598" t="49982"/>
            <a:stretch/>
          </p:blipFill>
          <p:spPr>
            <a:xfrm>
              <a:off x="12420333" y="5471878"/>
              <a:ext cx="838200" cy="914400"/>
            </a:xfrm>
            <a:prstGeom prst="rect">
              <a:avLst/>
            </a:prstGeom>
            <a:noFill/>
            <a:ln>
              <a:noFill/>
            </a:ln>
          </p:spPr>
        </p:pic>
      </p:grpSp>
      <p:grpSp>
        <p:nvGrpSpPr>
          <p:cNvPr id="419" name="Google Shape;419;p12"/>
          <p:cNvGrpSpPr/>
          <p:nvPr/>
        </p:nvGrpSpPr>
        <p:grpSpPr>
          <a:xfrm>
            <a:off x="11555695" y="6951131"/>
            <a:ext cx="708122" cy="713523"/>
            <a:chOff x="13828549" y="6232967"/>
            <a:chExt cx="708122" cy="713523"/>
          </a:xfrm>
        </p:grpSpPr>
        <p:sp>
          <p:nvSpPr>
            <p:cNvPr id="420" name="Google Shape;420;p12"/>
            <p:cNvSpPr/>
            <p:nvPr/>
          </p:nvSpPr>
          <p:spPr>
            <a:xfrm>
              <a:off x="13828549" y="6232967"/>
              <a:ext cx="708122" cy="713523"/>
            </a:xfrm>
            <a:prstGeom prst="ellipse">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chemeClr val="dk1"/>
                </a:solidFill>
                <a:latin typeface="Arial"/>
                <a:ea typeface="Arial"/>
                <a:cs typeface="Arial"/>
                <a:sym typeface="Arial"/>
              </a:endParaRPr>
            </a:p>
          </p:txBody>
        </p:sp>
        <p:pic>
          <p:nvPicPr>
            <p:cNvPr id="421" name="Google Shape;421;p12"/>
            <p:cNvPicPr preferRelativeResize="0"/>
            <p:nvPr/>
          </p:nvPicPr>
          <p:blipFill rotWithShape="1">
            <a:blip r:embed="rId5">
              <a:alphaModFix/>
            </a:blip>
            <a:srcRect b="34736" l="17496" r="72598" t="49982"/>
            <a:stretch/>
          </p:blipFill>
          <p:spPr>
            <a:xfrm>
              <a:off x="13980511" y="6372565"/>
              <a:ext cx="376798" cy="411053"/>
            </a:xfrm>
            <a:prstGeom prst="rect">
              <a:avLst/>
            </a:prstGeom>
            <a:noFill/>
            <a:ln>
              <a:noFill/>
            </a:ln>
          </p:spPr>
        </p:pic>
      </p:grpSp>
      <p:sp>
        <p:nvSpPr>
          <p:cNvPr id="422" name="Google Shape;422;p12"/>
          <p:cNvSpPr/>
          <p:nvPr/>
        </p:nvSpPr>
        <p:spPr>
          <a:xfrm>
            <a:off x="11093142" y="4266852"/>
            <a:ext cx="658963" cy="554142"/>
          </a:xfrm>
          <a:prstGeom prst="ellipse">
            <a:avLst/>
          </a:prstGeom>
          <a:solidFill>
            <a:schemeClr val="accent3"/>
          </a:solidFill>
          <a:ln cap="flat" cmpd="sng" w="9525">
            <a:solidFill>
              <a:schemeClr val="accent3"/>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CI</a:t>
            </a:r>
            <a:endParaRPr b="1" i="0" sz="2000" u="none" cap="none" strike="noStrike">
              <a:solidFill>
                <a:schemeClr val="dk1"/>
              </a:solidFill>
              <a:latin typeface="Arial"/>
              <a:ea typeface="Arial"/>
              <a:cs typeface="Arial"/>
              <a:sym typeface="Arial"/>
            </a:endParaRPr>
          </a:p>
        </p:txBody>
      </p:sp>
      <p:grpSp>
        <p:nvGrpSpPr>
          <p:cNvPr id="423" name="Google Shape;423;p12"/>
          <p:cNvGrpSpPr/>
          <p:nvPr/>
        </p:nvGrpSpPr>
        <p:grpSpPr>
          <a:xfrm>
            <a:off x="11062904" y="3652522"/>
            <a:ext cx="648129" cy="544962"/>
            <a:chOff x="10009504" y="3935425"/>
            <a:chExt cx="648129" cy="544962"/>
          </a:xfrm>
        </p:grpSpPr>
        <p:sp>
          <p:nvSpPr>
            <p:cNvPr id="424" name="Google Shape;424;p12"/>
            <p:cNvSpPr/>
            <p:nvPr/>
          </p:nvSpPr>
          <p:spPr>
            <a:xfrm>
              <a:off x="10009504" y="3935425"/>
              <a:ext cx="648129" cy="544962"/>
            </a:xfrm>
            <a:prstGeom prst="ellipse">
              <a:avLst/>
            </a:pr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chemeClr val="dk1"/>
                </a:solidFill>
                <a:latin typeface="Arial"/>
                <a:ea typeface="Arial"/>
                <a:cs typeface="Arial"/>
                <a:sym typeface="Arial"/>
              </a:endParaRPr>
            </a:p>
          </p:txBody>
        </p:sp>
        <p:grpSp>
          <p:nvGrpSpPr>
            <p:cNvPr id="425" name="Google Shape;425;p12"/>
            <p:cNvGrpSpPr/>
            <p:nvPr/>
          </p:nvGrpSpPr>
          <p:grpSpPr>
            <a:xfrm>
              <a:off x="10163991" y="4029544"/>
              <a:ext cx="339153" cy="356724"/>
              <a:chOff x="11014647" y="3935425"/>
              <a:chExt cx="339153" cy="421799"/>
            </a:xfrm>
          </p:grpSpPr>
          <p:sp>
            <p:nvSpPr>
              <p:cNvPr id="426" name="Google Shape;426;p12"/>
              <p:cNvSpPr/>
              <p:nvPr/>
            </p:nvSpPr>
            <p:spPr>
              <a:xfrm>
                <a:off x="11014647" y="4150424"/>
                <a:ext cx="339153" cy="206800"/>
              </a:xfrm>
              <a:prstGeom prst="can">
                <a:avLst>
                  <a:gd fmla="val 50000" name="adj"/>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27" name="Google Shape;427;p12"/>
              <p:cNvSpPr/>
              <p:nvPr/>
            </p:nvSpPr>
            <p:spPr>
              <a:xfrm>
                <a:off x="11014647" y="4038484"/>
                <a:ext cx="339153" cy="206800"/>
              </a:xfrm>
              <a:prstGeom prst="can">
                <a:avLst>
                  <a:gd fmla="val 50000" name="adj"/>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28" name="Google Shape;428;p12"/>
              <p:cNvSpPr/>
              <p:nvPr/>
            </p:nvSpPr>
            <p:spPr>
              <a:xfrm>
                <a:off x="11014647" y="3935425"/>
                <a:ext cx="339153" cy="206800"/>
              </a:xfrm>
              <a:prstGeom prst="can">
                <a:avLst>
                  <a:gd fmla="val 50000" name="adj"/>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grpSp>
        <p:nvGrpSpPr>
          <p:cNvPr id="429" name="Google Shape;429;p12"/>
          <p:cNvGrpSpPr/>
          <p:nvPr/>
        </p:nvGrpSpPr>
        <p:grpSpPr>
          <a:xfrm>
            <a:off x="14686651" y="3439621"/>
            <a:ext cx="648129" cy="544962"/>
            <a:chOff x="10009504" y="3935425"/>
            <a:chExt cx="648129" cy="544962"/>
          </a:xfrm>
        </p:grpSpPr>
        <p:sp>
          <p:nvSpPr>
            <p:cNvPr id="430" name="Google Shape;430;p12"/>
            <p:cNvSpPr/>
            <p:nvPr/>
          </p:nvSpPr>
          <p:spPr>
            <a:xfrm>
              <a:off x="10009504" y="3935425"/>
              <a:ext cx="648129" cy="544962"/>
            </a:xfrm>
            <a:prstGeom prst="ellipse">
              <a:avLst/>
            </a:prstGeom>
            <a:solidFill>
              <a:schemeClr val="accent2"/>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chemeClr val="dk1"/>
                </a:solidFill>
                <a:latin typeface="Arial"/>
                <a:ea typeface="Arial"/>
                <a:cs typeface="Arial"/>
                <a:sym typeface="Arial"/>
              </a:endParaRPr>
            </a:p>
          </p:txBody>
        </p:sp>
        <p:grpSp>
          <p:nvGrpSpPr>
            <p:cNvPr id="431" name="Google Shape;431;p12"/>
            <p:cNvGrpSpPr/>
            <p:nvPr/>
          </p:nvGrpSpPr>
          <p:grpSpPr>
            <a:xfrm>
              <a:off x="10163991" y="4029544"/>
              <a:ext cx="339153" cy="356724"/>
              <a:chOff x="11014647" y="3935425"/>
              <a:chExt cx="339153" cy="421799"/>
            </a:xfrm>
          </p:grpSpPr>
          <p:sp>
            <p:nvSpPr>
              <p:cNvPr id="432" name="Google Shape;432;p12"/>
              <p:cNvSpPr/>
              <p:nvPr/>
            </p:nvSpPr>
            <p:spPr>
              <a:xfrm>
                <a:off x="11014647" y="4150424"/>
                <a:ext cx="339153" cy="206800"/>
              </a:xfrm>
              <a:prstGeom prst="can">
                <a:avLst>
                  <a:gd fmla="val 50000" name="adj"/>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33" name="Google Shape;433;p12"/>
              <p:cNvSpPr/>
              <p:nvPr/>
            </p:nvSpPr>
            <p:spPr>
              <a:xfrm>
                <a:off x="11014647" y="4038484"/>
                <a:ext cx="339153" cy="206800"/>
              </a:xfrm>
              <a:prstGeom prst="can">
                <a:avLst>
                  <a:gd fmla="val 50000" name="adj"/>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34" name="Google Shape;434;p12"/>
              <p:cNvSpPr/>
              <p:nvPr/>
            </p:nvSpPr>
            <p:spPr>
              <a:xfrm>
                <a:off x="11014647" y="3935425"/>
                <a:ext cx="339153" cy="206800"/>
              </a:xfrm>
              <a:prstGeom prst="can">
                <a:avLst>
                  <a:gd fmla="val 50000" name="adj"/>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sp>
        <p:nvSpPr>
          <p:cNvPr id="435" name="Google Shape;435;p12"/>
          <p:cNvSpPr/>
          <p:nvPr/>
        </p:nvSpPr>
        <p:spPr>
          <a:xfrm>
            <a:off x="14677208" y="4013405"/>
            <a:ext cx="658963" cy="554142"/>
          </a:xfrm>
          <a:prstGeom prst="ellipse">
            <a:avLst/>
          </a:prstGeom>
          <a:solidFill>
            <a:schemeClr val="accent2"/>
          </a:solidFill>
          <a:ln cap="flat" cmpd="sng" w="9525">
            <a:solidFill>
              <a:schemeClr val="accent3"/>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CI</a:t>
            </a:r>
            <a:endParaRPr b="1" i="0" sz="2000" u="none" cap="none" strike="noStrike">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13"/>
          <p:cNvSpPr txBox="1"/>
          <p:nvPr>
            <p:ph type="title"/>
          </p:nvPr>
        </p:nvSpPr>
        <p:spPr>
          <a:xfrm>
            <a:off x="1828800" y="280224"/>
            <a:ext cx="13944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1E79"/>
              </a:buClr>
              <a:buSzPts val="6000"/>
              <a:buFont typeface="Arial"/>
              <a:buNone/>
            </a:pPr>
            <a:r>
              <a:rPr lang="en-US"/>
              <a:t>Cluster Layout in AWS</a:t>
            </a:r>
            <a:endParaRPr/>
          </a:p>
        </p:txBody>
      </p:sp>
      <p:pic>
        <p:nvPicPr>
          <p:cNvPr id="441" name="Google Shape;441;p13"/>
          <p:cNvPicPr preferRelativeResize="0"/>
          <p:nvPr/>
        </p:nvPicPr>
        <p:blipFill rotWithShape="1">
          <a:blip r:embed="rId3">
            <a:alphaModFix/>
          </a:blip>
          <a:srcRect b="0" l="0" r="0" t="0"/>
          <a:stretch/>
        </p:blipFill>
        <p:spPr>
          <a:xfrm>
            <a:off x="679330" y="2095500"/>
            <a:ext cx="17637369" cy="67056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14"/>
          <p:cNvSpPr txBox="1"/>
          <p:nvPr>
            <p:ph type="title"/>
          </p:nvPr>
        </p:nvSpPr>
        <p:spPr>
          <a:xfrm>
            <a:off x="1671636" y="326379"/>
            <a:ext cx="16087800" cy="1988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900"/>
              <a:buFont typeface="Arial"/>
              <a:buNone/>
            </a:pPr>
            <a:r>
              <a:rPr lang="en-US"/>
              <a:t>HANA 2.0 “Takeover with Handshake” </a:t>
            </a:r>
            <a:r>
              <a:rPr i="1" lang="en-US" sz="4400"/>
              <a:t>(Suspend Primary)</a:t>
            </a:r>
            <a:endParaRPr i="1" sz="4400"/>
          </a:p>
        </p:txBody>
      </p:sp>
      <p:sp>
        <p:nvSpPr>
          <p:cNvPr id="447" name="Google Shape;447;p14"/>
          <p:cNvSpPr txBox="1"/>
          <p:nvPr>
            <p:ph idx="1" type="body"/>
          </p:nvPr>
        </p:nvSpPr>
        <p:spPr>
          <a:xfrm>
            <a:off x="990600" y="3641100"/>
            <a:ext cx="8455838" cy="72174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3200"/>
              <a:buNone/>
            </a:pPr>
            <a:r>
              <a:rPr lang="en-US" u="sng"/>
              <a:t>Traditional HSR Takeover</a:t>
            </a:r>
            <a:endParaRPr/>
          </a:p>
          <a:p>
            <a:pPr indent="0" lvl="0" marL="0" rtl="0" algn="l">
              <a:lnSpc>
                <a:spcPct val="100000"/>
              </a:lnSpc>
              <a:spcBef>
                <a:spcPts val="0"/>
              </a:spcBef>
              <a:spcAft>
                <a:spcPts val="0"/>
              </a:spcAft>
              <a:buSzPts val="3200"/>
              <a:buNone/>
            </a:pPr>
            <a:r>
              <a:t/>
            </a:r>
            <a:endParaRPr/>
          </a:p>
          <a:p>
            <a:pPr indent="-425450" lvl="0" marL="609600" rtl="0" algn="l">
              <a:lnSpc>
                <a:spcPct val="100000"/>
              </a:lnSpc>
              <a:spcBef>
                <a:spcPts val="0"/>
              </a:spcBef>
              <a:spcAft>
                <a:spcPts val="0"/>
              </a:spcAft>
              <a:buClr>
                <a:srgbClr val="FF0000"/>
              </a:buClr>
              <a:buSzPts val="3200"/>
              <a:buAutoNum type="arabicPeriod"/>
            </a:pPr>
            <a:r>
              <a:rPr b="0" lang="en-US"/>
              <a:t>Stop primary database (slow)</a:t>
            </a:r>
            <a:endParaRPr/>
          </a:p>
          <a:p>
            <a:pPr indent="-425450" lvl="0" marL="609600" rtl="0" algn="l">
              <a:lnSpc>
                <a:spcPct val="100000"/>
              </a:lnSpc>
              <a:spcBef>
                <a:spcPts val="0"/>
              </a:spcBef>
              <a:spcAft>
                <a:spcPts val="0"/>
              </a:spcAft>
              <a:buSzPts val="3200"/>
              <a:buAutoNum type="arabicPeriod"/>
            </a:pPr>
            <a:r>
              <a:rPr b="0" lang="en-US"/>
              <a:t>Perform HSR takeover on backup system to register backup database as primary</a:t>
            </a:r>
            <a:br>
              <a:rPr b="0" lang="en-US"/>
            </a:br>
            <a:br>
              <a:rPr b="0" lang="en-US"/>
            </a:br>
            <a:endParaRPr b="0"/>
          </a:p>
          <a:p>
            <a:pPr indent="-425450" lvl="0" marL="609600" rtl="0" algn="l">
              <a:lnSpc>
                <a:spcPct val="100000"/>
              </a:lnSpc>
              <a:spcBef>
                <a:spcPts val="0"/>
              </a:spcBef>
              <a:spcAft>
                <a:spcPts val="0"/>
              </a:spcAft>
              <a:buSzPts val="3200"/>
              <a:buAutoNum type="arabicPeriod"/>
            </a:pPr>
            <a:r>
              <a:rPr b="0" lang="en-US"/>
              <a:t>Register previous primary database instance as new secondary</a:t>
            </a:r>
            <a:endParaRPr/>
          </a:p>
          <a:p>
            <a:pPr indent="-425450" lvl="0" marL="609600" rtl="0" algn="l">
              <a:lnSpc>
                <a:spcPct val="100000"/>
              </a:lnSpc>
              <a:spcBef>
                <a:spcPts val="0"/>
              </a:spcBef>
              <a:spcAft>
                <a:spcPts val="0"/>
              </a:spcAft>
              <a:buSzPts val="3200"/>
              <a:buAutoNum type="arabicPeriod"/>
            </a:pPr>
            <a:r>
              <a:rPr b="0" lang="en-US"/>
              <a:t>Start new secondary database</a:t>
            </a:r>
            <a:endParaRPr b="0"/>
          </a:p>
        </p:txBody>
      </p:sp>
      <p:sp>
        <p:nvSpPr>
          <p:cNvPr id="448" name="Google Shape;448;p14"/>
          <p:cNvSpPr txBox="1"/>
          <p:nvPr>
            <p:ph idx="2" type="body"/>
          </p:nvPr>
        </p:nvSpPr>
        <p:spPr>
          <a:xfrm>
            <a:off x="9446438" y="3641100"/>
            <a:ext cx="8312662" cy="72174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3200"/>
              <a:buNone/>
            </a:pPr>
            <a:r>
              <a:rPr lang="en-US" u="sng"/>
              <a:t>Takeover with Handshake</a:t>
            </a:r>
            <a:endParaRPr/>
          </a:p>
          <a:p>
            <a:pPr indent="0" lvl="0" marL="0" rtl="0" algn="l">
              <a:lnSpc>
                <a:spcPct val="100000"/>
              </a:lnSpc>
              <a:spcBef>
                <a:spcPts val="0"/>
              </a:spcBef>
              <a:spcAft>
                <a:spcPts val="0"/>
              </a:spcAft>
              <a:buSzPts val="3200"/>
              <a:buNone/>
            </a:pPr>
            <a:r>
              <a:t/>
            </a:r>
            <a:endParaRPr/>
          </a:p>
          <a:p>
            <a:pPr indent="-425450" lvl="0" marL="609600" rtl="0" algn="l">
              <a:lnSpc>
                <a:spcPct val="100000"/>
              </a:lnSpc>
              <a:spcBef>
                <a:spcPts val="0"/>
              </a:spcBef>
              <a:spcAft>
                <a:spcPts val="0"/>
              </a:spcAft>
              <a:buClr>
                <a:srgbClr val="BF9000"/>
              </a:buClr>
              <a:buSzPts val="3200"/>
              <a:buAutoNum type="arabicPeriod"/>
            </a:pPr>
            <a:r>
              <a:rPr b="0" lang="en-US"/>
              <a:t>Suspend primary database (quicker)</a:t>
            </a:r>
            <a:endParaRPr/>
          </a:p>
          <a:p>
            <a:pPr indent="-425450" lvl="0" marL="609600" rtl="0" algn="l">
              <a:lnSpc>
                <a:spcPct val="100000"/>
              </a:lnSpc>
              <a:spcBef>
                <a:spcPts val="0"/>
              </a:spcBef>
              <a:spcAft>
                <a:spcPts val="0"/>
              </a:spcAft>
              <a:buSzPts val="3200"/>
              <a:buAutoNum type="arabicPeriod"/>
            </a:pPr>
            <a:r>
              <a:rPr b="0" lang="en-US"/>
              <a:t>Perform HSR takeover on backup system to register backup database as primary</a:t>
            </a:r>
            <a:br>
              <a:rPr b="0" lang="en-US"/>
            </a:br>
            <a:br>
              <a:rPr b="0" lang="en-US"/>
            </a:br>
            <a:endParaRPr b="0"/>
          </a:p>
          <a:p>
            <a:pPr indent="-425450" lvl="0" marL="609600" rtl="0" algn="l">
              <a:lnSpc>
                <a:spcPct val="100000"/>
              </a:lnSpc>
              <a:spcBef>
                <a:spcPts val="0"/>
              </a:spcBef>
              <a:spcAft>
                <a:spcPts val="0"/>
              </a:spcAft>
              <a:buClr>
                <a:srgbClr val="FF0000"/>
              </a:buClr>
              <a:buSzPts val="3200"/>
              <a:buAutoNum type="arabicPeriod"/>
            </a:pPr>
            <a:r>
              <a:rPr b="0" lang="en-US"/>
              <a:t>Stop previous primary database (slow)</a:t>
            </a:r>
            <a:endParaRPr/>
          </a:p>
          <a:p>
            <a:pPr indent="-425450" lvl="0" marL="609600" rtl="0" algn="l">
              <a:lnSpc>
                <a:spcPct val="100000"/>
              </a:lnSpc>
              <a:spcBef>
                <a:spcPts val="0"/>
              </a:spcBef>
              <a:spcAft>
                <a:spcPts val="0"/>
              </a:spcAft>
              <a:buSzPts val="3200"/>
              <a:buAutoNum type="arabicPeriod"/>
            </a:pPr>
            <a:r>
              <a:rPr b="0" lang="en-US"/>
              <a:t>Register previous primary database as new secondary</a:t>
            </a:r>
            <a:endParaRPr/>
          </a:p>
          <a:p>
            <a:pPr indent="-425450" lvl="0" marL="609600" rtl="0" algn="l">
              <a:lnSpc>
                <a:spcPct val="100000"/>
              </a:lnSpc>
              <a:spcBef>
                <a:spcPts val="0"/>
              </a:spcBef>
              <a:spcAft>
                <a:spcPts val="0"/>
              </a:spcAft>
              <a:buSzPts val="3200"/>
              <a:buAutoNum type="arabicPeriod"/>
            </a:pPr>
            <a:r>
              <a:rPr b="0" lang="en-US"/>
              <a:t>Start new secondary database</a:t>
            </a:r>
            <a:endParaRPr b="0"/>
          </a:p>
        </p:txBody>
      </p:sp>
      <p:sp>
        <p:nvSpPr>
          <p:cNvPr id="449" name="Google Shape;449;p14"/>
          <p:cNvSpPr txBox="1"/>
          <p:nvPr/>
        </p:nvSpPr>
        <p:spPr>
          <a:xfrm>
            <a:off x="2362200" y="2449054"/>
            <a:ext cx="13375105" cy="723235"/>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chemeClr val="dk1"/>
              </a:buClr>
              <a:buSzPts val="3100"/>
              <a:buFont typeface="Arial"/>
              <a:buNone/>
            </a:pPr>
            <a:r>
              <a:rPr b="1" i="0" lang="en-US" sz="3100" u="none" cap="none" strike="noStrike">
                <a:solidFill>
                  <a:schemeClr val="dk1"/>
                </a:solidFill>
                <a:latin typeface="Arial"/>
                <a:ea typeface="Arial"/>
                <a:cs typeface="Arial"/>
                <a:sym typeface="Arial"/>
              </a:rPr>
              <a:t>No waiting for primary database to stop → Reduced downtime</a:t>
            </a:r>
            <a:endParaRPr b="1" i="0" sz="3100" u="none" cap="none" strike="noStrike">
              <a:solidFill>
                <a:schemeClr val="dk1"/>
              </a:solidFill>
              <a:latin typeface="Arial"/>
              <a:ea typeface="Arial"/>
              <a:cs typeface="Arial"/>
              <a:sym typeface="Arial"/>
            </a:endParaRPr>
          </a:p>
        </p:txBody>
      </p:sp>
      <p:sp>
        <p:nvSpPr>
          <p:cNvPr id="450" name="Google Shape;450;p14"/>
          <p:cNvSpPr txBox="1"/>
          <p:nvPr/>
        </p:nvSpPr>
        <p:spPr>
          <a:xfrm>
            <a:off x="5029200" y="6315243"/>
            <a:ext cx="7349076" cy="677068"/>
          </a:xfrm>
          <a:prstGeom prst="rect">
            <a:avLst/>
          </a:prstGeom>
          <a:solidFill>
            <a:schemeClr val="accent3"/>
          </a:solidFill>
          <a:ln cap="flat" cmpd="sng" w="9525">
            <a:solidFill>
              <a:schemeClr val="accent3"/>
            </a:solidFill>
            <a:prstDash val="solid"/>
            <a:round/>
            <a:headEnd len="sm" w="sm" type="none"/>
            <a:tailEnd len="sm" w="sm" type="none"/>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chemeClr val="lt1"/>
              </a:buClr>
              <a:buSzPts val="2800"/>
              <a:buFont typeface="Arial"/>
              <a:buNone/>
            </a:pPr>
            <a:r>
              <a:rPr b="0" i="0" lang="en-US" sz="2800" u="none" cap="none" strike="noStrike">
                <a:solidFill>
                  <a:schemeClr val="lt1"/>
                </a:solidFill>
                <a:latin typeface="Arial"/>
                <a:ea typeface="Arial"/>
                <a:cs typeface="Arial"/>
                <a:sym typeface="Arial"/>
              </a:rPr>
              <a:t>Clients can access primary database</a:t>
            </a:r>
            <a:endParaRPr b="0" i="0" sz="2800" u="none" cap="none" strike="noStrike">
              <a:solidFill>
                <a:schemeClr val="lt1"/>
              </a:solidFill>
              <a:latin typeface="Arial"/>
              <a:ea typeface="Arial"/>
              <a:cs typeface="Arial"/>
              <a:sym typeface="Arial"/>
            </a:endParaRPr>
          </a:p>
        </p:txBody>
      </p:sp>
      <p:cxnSp>
        <p:nvCxnSpPr>
          <p:cNvPr id="451" name="Google Shape;451;p14"/>
          <p:cNvCxnSpPr/>
          <p:nvPr/>
        </p:nvCxnSpPr>
        <p:spPr>
          <a:xfrm>
            <a:off x="7010400" y="4991100"/>
            <a:ext cx="2705136" cy="2258700"/>
          </a:xfrm>
          <a:prstGeom prst="straightConnector1">
            <a:avLst/>
          </a:prstGeom>
          <a:noFill/>
          <a:ln cap="flat" cmpd="sng" w="9525">
            <a:solidFill>
              <a:srgbClr val="FF0000"/>
            </a:solidFill>
            <a:prstDash val="solid"/>
            <a:round/>
            <a:headEnd len="sm" w="sm" type="none"/>
            <a:tailEnd len="med" w="med" type="triangle"/>
          </a:ln>
        </p:spPr>
      </p:cxnSp>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15"/>
          <p:cNvSpPr txBox="1"/>
          <p:nvPr>
            <p:ph type="title"/>
          </p:nvPr>
        </p:nvSpPr>
        <p:spPr>
          <a:xfrm>
            <a:off x="1828800" y="280224"/>
            <a:ext cx="13944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1E79"/>
              </a:buClr>
              <a:buSzPts val="6000"/>
              <a:buFont typeface="Arial"/>
              <a:buNone/>
            </a:pPr>
            <a:r>
              <a:rPr lang="en-US"/>
              <a:t>SAP Recovery Kit</a:t>
            </a:r>
            <a:endParaRPr/>
          </a:p>
        </p:txBody>
      </p:sp>
      <p:sp>
        <p:nvSpPr>
          <p:cNvPr id="457" name="Google Shape;457;p15"/>
          <p:cNvSpPr txBox="1"/>
          <p:nvPr>
            <p:ph idx="1" type="body"/>
          </p:nvPr>
        </p:nvSpPr>
        <p:spPr>
          <a:xfrm>
            <a:off x="2057400" y="1943100"/>
            <a:ext cx="13944600" cy="6336095"/>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SzPts val="3200"/>
              <a:buChar char="▪"/>
            </a:pPr>
            <a:r>
              <a:rPr lang="en-US"/>
              <a:t>Out-of-the-Box, SAP-Certified High Availability for SAP Environments</a:t>
            </a:r>
            <a:endParaRPr/>
          </a:p>
          <a:p>
            <a:pPr indent="-285750" lvl="1" marL="742950" rtl="0" algn="l">
              <a:lnSpc>
                <a:spcPct val="100000"/>
              </a:lnSpc>
              <a:spcBef>
                <a:spcPts val="560"/>
              </a:spcBef>
              <a:spcAft>
                <a:spcPts val="0"/>
              </a:spcAft>
              <a:buSzPts val="2800"/>
              <a:buChar char="–"/>
            </a:pPr>
            <a:r>
              <a:rPr b="0" lang="en-US"/>
              <a:t>Intelligent, application-aware failover orchestration</a:t>
            </a:r>
            <a:endParaRPr/>
          </a:p>
          <a:p>
            <a:pPr indent="-285750" lvl="1" marL="742950" rtl="0" algn="l">
              <a:lnSpc>
                <a:spcPct val="100000"/>
              </a:lnSpc>
              <a:spcBef>
                <a:spcPts val="560"/>
              </a:spcBef>
              <a:spcAft>
                <a:spcPts val="0"/>
              </a:spcAft>
              <a:buSzPts val="2800"/>
              <a:buChar char="–"/>
            </a:pPr>
            <a:r>
              <a:rPr b="0" lang="en-US"/>
              <a:t>Protection for (A)SCS, ERS, and PAS instances</a:t>
            </a:r>
            <a:br>
              <a:rPr b="0" lang="en-US"/>
            </a:br>
            <a:endParaRPr b="0"/>
          </a:p>
          <a:p>
            <a:pPr indent="-342900" lvl="0" marL="342900" rtl="0" algn="l">
              <a:lnSpc>
                <a:spcPct val="100000"/>
              </a:lnSpc>
              <a:spcBef>
                <a:spcPts val="640"/>
              </a:spcBef>
              <a:spcAft>
                <a:spcPts val="0"/>
              </a:spcAft>
              <a:buSzPts val="3200"/>
              <a:buChar char="▪"/>
            </a:pPr>
            <a:r>
              <a:rPr lang="en-US"/>
              <a:t>Maintains SAP Best Practices Throughout Recovery and Failover</a:t>
            </a:r>
            <a:endParaRPr/>
          </a:p>
          <a:p>
            <a:pPr indent="-285750" lvl="1" marL="742950" rtl="0" algn="l">
              <a:lnSpc>
                <a:spcPct val="100000"/>
              </a:lnSpc>
              <a:spcBef>
                <a:spcPts val="560"/>
              </a:spcBef>
              <a:spcAft>
                <a:spcPts val="0"/>
              </a:spcAft>
              <a:buSzPts val="2800"/>
              <a:buChar char="–"/>
            </a:pPr>
            <a:r>
              <a:rPr b="0" lang="en-US"/>
              <a:t>Monitoring and recovery of all necessary instance processes as well as supporting processes (e.g., SAP Host Agent, SAP OS Collector, SAP Start Service)</a:t>
            </a:r>
            <a:endParaRPr/>
          </a:p>
          <a:p>
            <a:pPr indent="-285750" lvl="1" marL="742950" rtl="0" algn="l">
              <a:lnSpc>
                <a:spcPct val="100000"/>
              </a:lnSpc>
              <a:spcBef>
                <a:spcPts val="560"/>
              </a:spcBef>
              <a:spcAft>
                <a:spcPts val="0"/>
              </a:spcAft>
              <a:buSzPts val="2800"/>
              <a:buChar char="–"/>
            </a:pPr>
            <a:r>
              <a:rPr b="0" lang="en-US"/>
              <a:t>Verifies that necessary NFS exports are available and mounted before performing administrative operations</a:t>
            </a:r>
            <a:endParaRPr/>
          </a:p>
          <a:p>
            <a:pPr indent="-285750" lvl="1" marL="742950" rtl="0" algn="l">
              <a:lnSpc>
                <a:spcPct val="100000"/>
              </a:lnSpc>
              <a:spcBef>
                <a:spcPts val="560"/>
              </a:spcBef>
              <a:spcAft>
                <a:spcPts val="0"/>
              </a:spcAft>
              <a:buSzPts val="2800"/>
              <a:buChar char="–"/>
            </a:pPr>
            <a:r>
              <a:rPr b="0" lang="en-US"/>
              <a:t>Maintains cross-node lock table redundancy by running (A)SCS and ERS instances on different cluster nodes when possible</a:t>
            </a:r>
            <a:endParaRPr/>
          </a:p>
        </p:txBody>
      </p:sp>
      <p:pic>
        <p:nvPicPr>
          <p:cNvPr id="458" name="Google Shape;458;p15"/>
          <p:cNvPicPr preferRelativeResize="0"/>
          <p:nvPr/>
        </p:nvPicPr>
        <p:blipFill rotWithShape="1">
          <a:blip r:embed="rId3">
            <a:alphaModFix/>
          </a:blip>
          <a:srcRect b="0" l="0" r="0" t="0"/>
          <a:stretch/>
        </p:blipFill>
        <p:spPr>
          <a:xfrm>
            <a:off x="10686338" y="680549"/>
            <a:ext cx="3257288" cy="620288"/>
          </a:xfrm>
          <a:prstGeom prst="rect">
            <a:avLst/>
          </a:prstGeom>
          <a:noFill/>
          <a:ln>
            <a:noFill/>
          </a:ln>
        </p:spPr>
      </p:pic>
      <p:pic>
        <p:nvPicPr>
          <p:cNvPr id="459" name="Google Shape;459;p15"/>
          <p:cNvPicPr preferRelativeResize="0"/>
          <p:nvPr/>
        </p:nvPicPr>
        <p:blipFill rotWithShape="1">
          <a:blip r:embed="rId4">
            <a:alphaModFix/>
          </a:blip>
          <a:srcRect b="0" l="0" r="0" t="0"/>
          <a:stretch/>
        </p:blipFill>
        <p:spPr>
          <a:xfrm>
            <a:off x="14248388" y="668186"/>
            <a:ext cx="3257288" cy="64499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16"/>
          <p:cNvSpPr txBox="1"/>
          <p:nvPr>
            <p:ph type="title"/>
          </p:nvPr>
        </p:nvSpPr>
        <p:spPr>
          <a:xfrm>
            <a:off x="1828800" y="280224"/>
            <a:ext cx="13944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1E79"/>
              </a:buClr>
              <a:buSzPts val="6000"/>
              <a:buFont typeface="Arial"/>
              <a:buNone/>
            </a:pPr>
            <a:r>
              <a:rPr lang="en-US"/>
              <a:t>SAP HANA Recovery Kit</a:t>
            </a:r>
            <a:endParaRPr/>
          </a:p>
        </p:txBody>
      </p:sp>
      <p:sp>
        <p:nvSpPr>
          <p:cNvPr id="465" name="Google Shape;465;p16"/>
          <p:cNvSpPr txBox="1"/>
          <p:nvPr>
            <p:ph idx="1" type="body"/>
          </p:nvPr>
        </p:nvSpPr>
        <p:spPr>
          <a:xfrm>
            <a:off x="1828800" y="2171700"/>
            <a:ext cx="13868400" cy="67056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SzPts val="3200"/>
              <a:buChar char="▪"/>
            </a:pPr>
            <a:r>
              <a:rPr lang="en-US"/>
              <a:t>Out-of-the-Box High Availability for SAP HANA Environments</a:t>
            </a:r>
            <a:endParaRPr/>
          </a:p>
          <a:p>
            <a:pPr indent="-285750" lvl="1" marL="742950" rtl="0" algn="l">
              <a:lnSpc>
                <a:spcPct val="100000"/>
              </a:lnSpc>
              <a:spcBef>
                <a:spcPts val="560"/>
              </a:spcBef>
              <a:spcAft>
                <a:spcPts val="0"/>
              </a:spcAft>
              <a:buSzPts val="2800"/>
              <a:buChar char="–"/>
            </a:pPr>
            <a:r>
              <a:rPr lang="en-US"/>
              <a:t>Intelligent, application-aware failover orchestration</a:t>
            </a:r>
            <a:endParaRPr/>
          </a:p>
          <a:p>
            <a:pPr indent="-285750" lvl="1" marL="742950" rtl="0" algn="l">
              <a:lnSpc>
                <a:spcPct val="100000"/>
              </a:lnSpc>
              <a:spcBef>
                <a:spcPts val="560"/>
              </a:spcBef>
              <a:spcAft>
                <a:spcPts val="0"/>
              </a:spcAft>
              <a:buSzPts val="2800"/>
              <a:buChar char="–"/>
            </a:pPr>
            <a:r>
              <a:rPr lang="en-US"/>
              <a:t>Protects SAP HANA scale-up clusters utilizing HANA System Replication (HSR)</a:t>
            </a:r>
            <a:endParaRPr/>
          </a:p>
          <a:p>
            <a:pPr indent="-342900" lvl="0" marL="342900" rtl="0" algn="l">
              <a:lnSpc>
                <a:spcPct val="100000"/>
              </a:lnSpc>
              <a:spcBef>
                <a:spcPts val="640"/>
              </a:spcBef>
              <a:spcAft>
                <a:spcPts val="0"/>
              </a:spcAft>
              <a:buSzPts val="3200"/>
              <a:buChar char="▪"/>
            </a:pPr>
            <a:r>
              <a:rPr lang="en-US"/>
              <a:t>Maintains SAP Best Practices Throughout Recovery and Failover</a:t>
            </a:r>
            <a:endParaRPr/>
          </a:p>
          <a:p>
            <a:pPr indent="-285750" lvl="1" marL="742950" rtl="0" algn="l">
              <a:lnSpc>
                <a:spcPct val="100000"/>
              </a:lnSpc>
              <a:spcBef>
                <a:spcPts val="560"/>
              </a:spcBef>
              <a:spcAft>
                <a:spcPts val="0"/>
              </a:spcAft>
              <a:buSzPts val="2800"/>
              <a:buChar char="–"/>
            </a:pPr>
            <a:r>
              <a:rPr lang="en-US"/>
              <a:t>Monitors and recovers all necessary instance </a:t>
            </a:r>
            <a:r>
              <a:rPr i="1" lang="en-US"/>
              <a:t>and</a:t>
            </a:r>
            <a:r>
              <a:rPr lang="en-US"/>
              <a:t> supporting processes </a:t>
            </a:r>
            <a:br>
              <a:rPr lang="en-US"/>
            </a:br>
            <a:r>
              <a:rPr lang="en-US"/>
              <a:t>(e.g., SAP Host Agent, SAP OS Collector, SAP Start Service)</a:t>
            </a:r>
            <a:endParaRPr/>
          </a:p>
          <a:p>
            <a:pPr indent="-285750" lvl="1" marL="742950" rtl="0" algn="l">
              <a:lnSpc>
                <a:spcPct val="100000"/>
              </a:lnSpc>
              <a:spcBef>
                <a:spcPts val="560"/>
              </a:spcBef>
              <a:spcAft>
                <a:spcPts val="0"/>
              </a:spcAft>
              <a:buSzPts val="2800"/>
              <a:buChar char="–"/>
            </a:pPr>
            <a:r>
              <a:rPr lang="en-US"/>
              <a:t>Monitors HANA System Replication status to prevent accidental data loss due to HSR takeover while replication is out-of-sync</a:t>
            </a:r>
            <a:endParaRPr/>
          </a:p>
          <a:p>
            <a:pPr indent="-285750" lvl="1" marL="742950" rtl="0" algn="l">
              <a:lnSpc>
                <a:spcPct val="100000"/>
              </a:lnSpc>
              <a:spcBef>
                <a:spcPts val="560"/>
              </a:spcBef>
              <a:spcAft>
                <a:spcPts val="0"/>
              </a:spcAft>
              <a:buSzPts val="2800"/>
              <a:buChar char="–"/>
            </a:pPr>
            <a:r>
              <a:rPr lang="en-US"/>
              <a:t>Maintains a “hot standby” running secondary database for quick switchover </a:t>
            </a:r>
            <a:br>
              <a:rPr lang="en-US"/>
            </a:br>
            <a:r>
              <a:rPr lang="en-US"/>
              <a:t>and failover</a:t>
            </a:r>
            <a:endParaRPr/>
          </a:p>
          <a:p>
            <a:pPr indent="-342900" lvl="0" marL="342900" rtl="0" algn="l">
              <a:lnSpc>
                <a:spcPct val="100000"/>
              </a:lnSpc>
              <a:spcBef>
                <a:spcPts val="640"/>
              </a:spcBef>
              <a:spcAft>
                <a:spcPts val="0"/>
              </a:spcAft>
              <a:buSzPts val="3200"/>
              <a:buChar char="▪"/>
            </a:pPr>
            <a:r>
              <a:rPr lang="en-US"/>
              <a:t>Near-zero downtime for switchovers during planned maintenance</a:t>
            </a:r>
            <a:endParaRPr/>
          </a:p>
          <a:p>
            <a:pPr indent="-285750" lvl="1" marL="742950" rtl="0" algn="l">
              <a:lnSpc>
                <a:spcPct val="100000"/>
              </a:lnSpc>
              <a:spcBef>
                <a:spcPts val="560"/>
              </a:spcBef>
              <a:spcAft>
                <a:spcPts val="0"/>
              </a:spcAft>
              <a:buSzPts val="2800"/>
              <a:buChar char="–"/>
            </a:pPr>
            <a:r>
              <a:rPr lang="en-US"/>
              <a:t>Supports “Takeover with Handshake” with HANA 2.0 SPS04 and later</a:t>
            </a:r>
            <a:endParaRPr/>
          </a:p>
        </p:txBody>
      </p:sp>
      <p:pic>
        <p:nvPicPr>
          <p:cNvPr id="466" name="Google Shape;466;p16"/>
          <p:cNvPicPr preferRelativeResize="0"/>
          <p:nvPr/>
        </p:nvPicPr>
        <p:blipFill rotWithShape="1">
          <a:blip r:embed="rId3">
            <a:alphaModFix/>
          </a:blip>
          <a:srcRect b="0" l="0" r="0" t="0"/>
          <a:stretch/>
        </p:blipFill>
        <p:spPr>
          <a:xfrm>
            <a:off x="14163225" y="516338"/>
            <a:ext cx="3252600" cy="948675"/>
          </a:xfrm>
          <a:prstGeom prst="rect">
            <a:avLst/>
          </a:prstGeom>
          <a:noFill/>
          <a:ln>
            <a:noFill/>
          </a:ln>
        </p:spPr>
      </p:pic>
      <p:pic>
        <p:nvPicPr>
          <p:cNvPr id="467" name="Google Shape;467;p16"/>
          <p:cNvPicPr preferRelativeResize="0"/>
          <p:nvPr/>
        </p:nvPicPr>
        <p:blipFill rotWithShape="1">
          <a:blip r:embed="rId4">
            <a:alphaModFix/>
          </a:blip>
          <a:srcRect b="0" l="0" r="0" t="0"/>
          <a:stretch/>
        </p:blipFill>
        <p:spPr>
          <a:xfrm>
            <a:off x="14935200" y="8877300"/>
            <a:ext cx="3071630" cy="60831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17"/>
          <p:cNvSpPr txBox="1"/>
          <p:nvPr>
            <p:ph type="title"/>
          </p:nvPr>
        </p:nvSpPr>
        <p:spPr>
          <a:xfrm>
            <a:off x="1828800" y="280224"/>
            <a:ext cx="13944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1E79"/>
              </a:buClr>
              <a:buSzPts val="6000"/>
              <a:buFont typeface="Arial"/>
              <a:buNone/>
            </a:pPr>
            <a:r>
              <a:rPr lang="en-US"/>
              <a:t>Easy to Deploy and Use</a:t>
            </a:r>
            <a:endParaRPr/>
          </a:p>
        </p:txBody>
      </p:sp>
      <p:sp>
        <p:nvSpPr>
          <p:cNvPr id="473" name="Google Shape;473;p17"/>
          <p:cNvSpPr txBox="1"/>
          <p:nvPr>
            <p:ph idx="1" type="body"/>
          </p:nvPr>
        </p:nvSpPr>
        <p:spPr>
          <a:xfrm>
            <a:off x="10668000" y="2400300"/>
            <a:ext cx="6324600" cy="4525963"/>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SzPts val="3200"/>
              <a:buChar char="▪"/>
            </a:pPr>
            <a:r>
              <a:rPr lang="en-US"/>
              <a:t>Simple User Interface</a:t>
            </a:r>
            <a:endParaRPr/>
          </a:p>
          <a:p>
            <a:pPr indent="-342900" lvl="0" marL="342900" rtl="0" algn="l">
              <a:lnSpc>
                <a:spcPct val="100000"/>
              </a:lnSpc>
              <a:spcBef>
                <a:spcPts val="640"/>
              </a:spcBef>
              <a:spcAft>
                <a:spcPts val="0"/>
              </a:spcAft>
              <a:buSzPts val="3200"/>
              <a:buChar char="▪"/>
            </a:pPr>
            <a:r>
              <a:rPr lang="en-US"/>
              <a:t>Monitor and Administer your clusters via a single, intuitive interface</a:t>
            </a:r>
            <a:endParaRPr/>
          </a:p>
          <a:p>
            <a:pPr indent="-342900" lvl="0" marL="342900" rtl="0" algn="l">
              <a:lnSpc>
                <a:spcPct val="100000"/>
              </a:lnSpc>
              <a:spcBef>
                <a:spcPts val="640"/>
              </a:spcBef>
              <a:spcAft>
                <a:spcPts val="0"/>
              </a:spcAft>
              <a:buSzPts val="3200"/>
              <a:buChar char="▪"/>
            </a:pPr>
            <a:r>
              <a:rPr lang="en-US"/>
              <a:t>Accessible via a web browser, or native X11 Linux application</a:t>
            </a:r>
            <a:endParaRPr/>
          </a:p>
          <a:p>
            <a:pPr indent="-342900" lvl="0" marL="342900" rtl="0" algn="l">
              <a:lnSpc>
                <a:spcPct val="100000"/>
              </a:lnSpc>
              <a:spcBef>
                <a:spcPts val="640"/>
              </a:spcBef>
              <a:spcAft>
                <a:spcPts val="0"/>
              </a:spcAft>
              <a:buSzPts val="3200"/>
              <a:buChar char="▪"/>
            </a:pPr>
            <a:r>
              <a:rPr lang="en-US"/>
              <a:t>Command Line Interface (CLI) </a:t>
            </a:r>
            <a:endParaRPr/>
          </a:p>
          <a:p>
            <a:pPr indent="-342900" lvl="0" marL="342900" rtl="0" algn="l">
              <a:lnSpc>
                <a:spcPct val="100000"/>
              </a:lnSpc>
              <a:spcBef>
                <a:spcPts val="640"/>
              </a:spcBef>
              <a:spcAft>
                <a:spcPts val="0"/>
              </a:spcAft>
              <a:buSzPts val="3200"/>
              <a:buChar char="▪"/>
            </a:pPr>
            <a:r>
              <a:rPr lang="en-US"/>
              <a:t>Hierarchy</a:t>
            </a:r>
            <a:endParaRPr/>
          </a:p>
          <a:p>
            <a:pPr indent="-285750" lvl="1" marL="742950" rtl="0" algn="l">
              <a:lnSpc>
                <a:spcPct val="100000"/>
              </a:lnSpc>
              <a:spcBef>
                <a:spcPts val="560"/>
              </a:spcBef>
              <a:spcAft>
                <a:spcPts val="0"/>
              </a:spcAft>
              <a:buSzPts val="2800"/>
              <a:buChar char="–"/>
            </a:pPr>
            <a:r>
              <a:rPr lang="en-US"/>
              <a:t>Dependencies</a:t>
            </a:r>
            <a:endParaRPr/>
          </a:p>
          <a:p>
            <a:pPr indent="-139700" lvl="0" marL="342900" rtl="0" algn="l">
              <a:lnSpc>
                <a:spcPct val="100000"/>
              </a:lnSpc>
              <a:spcBef>
                <a:spcPts val="640"/>
              </a:spcBef>
              <a:spcAft>
                <a:spcPts val="0"/>
              </a:spcAft>
              <a:buSzPts val="3200"/>
              <a:buNone/>
            </a:pPr>
            <a:r>
              <a:t/>
            </a:r>
            <a:endParaRPr/>
          </a:p>
        </p:txBody>
      </p:sp>
      <p:pic>
        <p:nvPicPr>
          <p:cNvPr descr="SAP-Screenshot.png" id="474" name="Google Shape;474;p17"/>
          <p:cNvPicPr preferRelativeResize="0"/>
          <p:nvPr/>
        </p:nvPicPr>
        <p:blipFill rotWithShape="1">
          <a:blip r:embed="rId3">
            <a:alphaModFix/>
          </a:blip>
          <a:srcRect b="0" l="0" r="0" t="0"/>
          <a:stretch/>
        </p:blipFill>
        <p:spPr>
          <a:xfrm>
            <a:off x="990600" y="2437790"/>
            <a:ext cx="9048318" cy="4793273"/>
          </a:xfrm>
          <a:prstGeom prst="rect">
            <a:avLst/>
          </a:prstGeom>
          <a:noFill/>
          <a:ln cap="flat" cmpd="sng" w="9525">
            <a:solidFill>
              <a:srgbClr val="262626"/>
            </a:solidFill>
            <a:prstDash val="solid"/>
            <a:round/>
            <a:headEnd len="sm" w="sm" type="none"/>
            <a:tailEnd len="sm" w="sm" type="none"/>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18"/>
          <p:cNvSpPr txBox="1"/>
          <p:nvPr>
            <p:ph type="title"/>
          </p:nvPr>
        </p:nvSpPr>
        <p:spPr>
          <a:xfrm>
            <a:off x="1469997" y="699837"/>
            <a:ext cx="15773400" cy="70464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Calibri"/>
              <a:buNone/>
            </a:pPr>
            <a:r>
              <a:rPr lang="en-US" sz="6000">
                <a:solidFill>
                  <a:srgbClr val="001E79"/>
                </a:solidFill>
                <a:latin typeface="Arial"/>
                <a:ea typeface="Arial"/>
                <a:cs typeface="Arial"/>
                <a:sym typeface="Arial"/>
              </a:rPr>
              <a:t>LifeKeeper is Faster, Easier, More Reliable</a:t>
            </a:r>
            <a:endParaRPr sz="6000">
              <a:solidFill>
                <a:srgbClr val="001E79"/>
              </a:solidFill>
              <a:latin typeface="Arial"/>
              <a:ea typeface="Arial"/>
              <a:cs typeface="Arial"/>
              <a:sym typeface="Arial"/>
            </a:endParaRPr>
          </a:p>
        </p:txBody>
      </p:sp>
      <p:pic>
        <p:nvPicPr>
          <p:cNvPr id="480" name="Google Shape;480;p18"/>
          <p:cNvPicPr preferRelativeResize="0"/>
          <p:nvPr/>
        </p:nvPicPr>
        <p:blipFill rotWithShape="1">
          <a:blip r:embed="rId3">
            <a:alphaModFix/>
          </a:blip>
          <a:srcRect b="2238" l="914" r="3179" t="0"/>
          <a:stretch/>
        </p:blipFill>
        <p:spPr>
          <a:xfrm>
            <a:off x="644055" y="1947651"/>
            <a:ext cx="17425284" cy="639169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19"/>
          <p:cNvSpPr/>
          <p:nvPr/>
        </p:nvSpPr>
        <p:spPr>
          <a:xfrm>
            <a:off x="1828800" y="2400300"/>
            <a:ext cx="7772400" cy="6400800"/>
          </a:xfrm>
          <a:prstGeom prst="roundRect">
            <a:avLst>
              <a:gd fmla="val 0" name="adj"/>
            </a:avLst>
          </a:prstGeom>
          <a:solidFill>
            <a:srgbClr val="23379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86" name="Google Shape;486;p19"/>
          <p:cNvSpPr/>
          <p:nvPr/>
        </p:nvSpPr>
        <p:spPr>
          <a:xfrm>
            <a:off x="2133600" y="2938377"/>
            <a:ext cx="7249168" cy="5447645"/>
          </a:xfrm>
          <a:prstGeom prst="rect">
            <a:avLst/>
          </a:prstGeom>
          <a:noFill/>
          <a:ln>
            <a:noFill/>
          </a:ln>
        </p:spPr>
        <p:txBody>
          <a:bodyPr anchorCtr="0" anchor="t" bIns="45700" lIns="91425" spcFirstLastPara="1" rIns="91425" wrap="square" tIns="45700">
            <a:spAutoFit/>
          </a:bodyPr>
          <a:lstStyle/>
          <a:p>
            <a:pPr indent="-342900" lvl="2" marL="512763" marR="0" rtl="0" algn="l">
              <a:lnSpc>
                <a:spcPct val="100000"/>
              </a:lnSpc>
              <a:spcBef>
                <a:spcPts val="0"/>
              </a:spcBef>
              <a:spcAft>
                <a:spcPts val="0"/>
              </a:spcAft>
              <a:buClr>
                <a:schemeClr val="lt1"/>
              </a:buClr>
              <a:buSzPts val="2400"/>
              <a:buFont typeface="Noto Sans Symbols"/>
              <a:buChar char="▪"/>
            </a:pPr>
            <a:r>
              <a:rPr b="1" i="0" lang="en-US" sz="2400" u="none" cap="none" strike="noStrike">
                <a:solidFill>
                  <a:schemeClr val="lt1"/>
                </a:solidFill>
                <a:latin typeface="Arial"/>
                <a:ea typeface="Arial"/>
                <a:cs typeface="Arial"/>
                <a:sym typeface="Arial"/>
              </a:rPr>
              <a:t>2022 Gold Stevie</a:t>
            </a:r>
            <a:r>
              <a:rPr b="1" baseline="30000" i="0" lang="en-US" sz="2400" u="none" cap="none" strike="noStrike">
                <a:solidFill>
                  <a:schemeClr val="lt1"/>
                </a:solidFill>
                <a:latin typeface="Arial"/>
                <a:ea typeface="Arial"/>
                <a:cs typeface="Arial"/>
                <a:sym typeface="Arial"/>
              </a:rPr>
              <a:t>®</a:t>
            </a:r>
            <a:r>
              <a:rPr b="1" i="0" lang="en-US" sz="2400" u="none" cap="none" strike="noStrike">
                <a:solidFill>
                  <a:schemeClr val="lt1"/>
                </a:solidFill>
                <a:latin typeface="Arial"/>
                <a:ea typeface="Arial"/>
                <a:cs typeface="Arial"/>
                <a:sym typeface="Arial"/>
              </a:rPr>
              <a:t> Award </a:t>
            </a:r>
            <a:r>
              <a:rPr b="0" i="0" lang="en-US" sz="2400" u="none" cap="none" strike="noStrike">
                <a:solidFill>
                  <a:schemeClr val="lt1"/>
                </a:solidFill>
                <a:latin typeface="Arial"/>
                <a:ea typeface="Arial"/>
                <a:cs typeface="Arial"/>
                <a:sym typeface="Arial"/>
              </a:rPr>
              <a:t>- Customer Service Team of the Year</a:t>
            </a:r>
            <a:endParaRPr b="0" i="0" sz="1400" u="none" cap="none" strike="noStrike">
              <a:solidFill>
                <a:srgbClr val="000000"/>
              </a:solidFill>
              <a:latin typeface="Arial"/>
              <a:ea typeface="Arial"/>
              <a:cs typeface="Arial"/>
              <a:sym typeface="Arial"/>
            </a:endParaRPr>
          </a:p>
          <a:p>
            <a:pPr indent="-342900" lvl="2" marL="512763" marR="0" rtl="0" algn="l">
              <a:lnSpc>
                <a:spcPct val="100000"/>
              </a:lnSpc>
              <a:spcBef>
                <a:spcPts val="1200"/>
              </a:spcBef>
              <a:spcAft>
                <a:spcPts val="0"/>
              </a:spcAft>
              <a:buClr>
                <a:schemeClr val="lt1"/>
              </a:buClr>
              <a:buSzPts val="2400"/>
              <a:buFont typeface="Noto Sans Symbols"/>
              <a:buChar char="▪"/>
            </a:pPr>
            <a:r>
              <a:rPr b="1" i="0" lang="en-US" sz="2400" u="none" cap="none" strike="noStrike">
                <a:solidFill>
                  <a:schemeClr val="lt1"/>
                </a:solidFill>
                <a:latin typeface="Arial"/>
                <a:ea typeface="Arial"/>
                <a:cs typeface="Arial"/>
                <a:sym typeface="Arial"/>
              </a:rPr>
              <a:t>2022 Cloud Computing Excellence in Customer Service Award</a:t>
            </a:r>
            <a:endParaRPr b="0" i="0" sz="1400" u="none" cap="none" strike="noStrike">
              <a:solidFill>
                <a:srgbClr val="000000"/>
              </a:solidFill>
              <a:latin typeface="Arial"/>
              <a:ea typeface="Arial"/>
              <a:cs typeface="Arial"/>
              <a:sym typeface="Arial"/>
            </a:endParaRPr>
          </a:p>
          <a:p>
            <a:pPr indent="-342900" lvl="2" marL="512763" marR="0" rtl="0" algn="l">
              <a:lnSpc>
                <a:spcPct val="100000"/>
              </a:lnSpc>
              <a:spcBef>
                <a:spcPts val="1200"/>
              </a:spcBef>
              <a:spcAft>
                <a:spcPts val="0"/>
              </a:spcAft>
              <a:buClr>
                <a:schemeClr val="lt1"/>
              </a:buClr>
              <a:buSzPts val="2400"/>
              <a:buFont typeface="Noto Sans Symbols"/>
              <a:buChar char="▪"/>
            </a:pPr>
            <a:r>
              <a:rPr b="1" i="0" lang="en-US" sz="2400" u="none" cap="none" strike="noStrike">
                <a:solidFill>
                  <a:schemeClr val="lt1"/>
                </a:solidFill>
                <a:latin typeface="Arial"/>
                <a:ea typeface="Arial"/>
                <a:cs typeface="Arial"/>
                <a:sym typeface="Arial"/>
              </a:rPr>
              <a:t>2021 Silver Stevie</a:t>
            </a:r>
            <a:r>
              <a:rPr b="1" baseline="30000" i="0" lang="en-US" sz="2400" u="none" cap="none" strike="noStrike">
                <a:solidFill>
                  <a:schemeClr val="lt1"/>
                </a:solidFill>
                <a:latin typeface="Arial"/>
                <a:ea typeface="Arial"/>
                <a:cs typeface="Arial"/>
                <a:sym typeface="Arial"/>
              </a:rPr>
              <a:t>®</a:t>
            </a:r>
            <a:r>
              <a:rPr b="1" i="0" lang="en-US" sz="2400" u="none" cap="none" strike="noStrike">
                <a:solidFill>
                  <a:schemeClr val="lt1"/>
                </a:solidFill>
                <a:latin typeface="Arial"/>
                <a:ea typeface="Arial"/>
                <a:cs typeface="Arial"/>
                <a:sym typeface="Arial"/>
              </a:rPr>
              <a:t> International Business Award </a:t>
            </a:r>
            <a:r>
              <a:rPr b="0" i="0" lang="en-US" sz="2400" u="none" cap="none" strike="noStrike">
                <a:solidFill>
                  <a:schemeClr val="lt1"/>
                </a:solidFill>
                <a:latin typeface="Arial"/>
                <a:ea typeface="Arial"/>
                <a:cs typeface="Arial"/>
                <a:sym typeface="Arial"/>
              </a:rPr>
              <a:t>- Customer Service Department of the Year</a:t>
            </a:r>
            <a:endParaRPr b="0" i="0" sz="1400" u="none" cap="none" strike="noStrike">
              <a:solidFill>
                <a:srgbClr val="000000"/>
              </a:solidFill>
              <a:latin typeface="Arial"/>
              <a:ea typeface="Arial"/>
              <a:cs typeface="Arial"/>
              <a:sym typeface="Arial"/>
            </a:endParaRPr>
          </a:p>
          <a:p>
            <a:pPr indent="-342900" lvl="2" marL="512763" marR="0" rtl="0" algn="l">
              <a:lnSpc>
                <a:spcPct val="100000"/>
              </a:lnSpc>
              <a:spcBef>
                <a:spcPts val="1200"/>
              </a:spcBef>
              <a:spcAft>
                <a:spcPts val="0"/>
              </a:spcAft>
              <a:buClr>
                <a:schemeClr val="lt1"/>
              </a:buClr>
              <a:buSzPts val="2400"/>
              <a:buFont typeface="Noto Sans Symbols"/>
              <a:buChar char="▪"/>
            </a:pPr>
            <a:r>
              <a:rPr b="1" i="0" lang="en-US" sz="2400" u="none" cap="none" strike="noStrike">
                <a:solidFill>
                  <a:schemeClr val="lt1"/>
                </a:solidFill>
                <a:latin typeface="Arial"/>
                <a:ea typeface="Arial"/>
                <a:cs typeface="Arial"/>
                <a:sym typeface="Arial"/>
              </a:rPr>
              <a:t>Support and R&amp;D Engineers </a:t>
            </a:r>
            <a:r>
              <a:rPr b="0" i="0" lang="en-US" sz="2400" u="none" cap="none" strike="noStrike">
                <a:solidFill>
                  <a:schemeClr val="lt1"/>
                </a:solidFill>
                <a:latin typeface="Arial"/>
                <a:ea typeface="Arial"/>
                <a:cs typeface="Arial"/>
                <a:sym typeface="Arial"/>
              </a:rPr>
              <a:t>in Columbia, SC</a:t>
            </a:r>
            <a:endParaRPr b="0" i="0" sz="1400" u="none" cap="none" strike="noStrike">
              <a:solidFill>
                <a:srgbClr val="000000"/>
              </a:solidFill>
              <a:latin typeface="Arial"/>
              <a:ea typeface="Arial"/>
              <a:cs typeface="Arial"/>
              <a:sym typeface="Arial"/>
            </a:endParaRPr>
          </a:p>
          <a:p>
            <a:pPr indent="-342900" lvl="2" marL="512763" marR="0" rtl="0" algn="l">
              <a:lnSpc>
                <a:spcPct val="100000"/>
              </a:lnSpc>
              <a:spcBef>
                <a:spcPts val="1200"/>
              </a:spcBef>
              <a:spcAft>
                <a:spcPts val="0"/>
              </a:spcAft>
              <a:buClr>
                <a:schemeClr val="lt1"/>
              </a:buClr>
              <a:buSzPts val="2400"/>
              <a:buFont typeface="Noto Sans Symbols"/>
              <a:buChar char="▪"/>
            </a:pPr>
            <a:r>
              <a:rPr b="1" i="0" lang="en-US" sz="2400" u="none" cap="none" strike="noStrike">
                <a:solidFill>
                  <a:schemeClr val="lt1"/>
                </a:solidFill>
                <a:latin typeface="Arial"/>
                <a:ea typeface="Arial"/>
                <a:cs typeface="Arial"/>
                <a:sym typeface="Arial"/>
              </a:rPr>
              <a:t>Average 7 Years HA Support with SIOS</a:t>
            </a:r>
            <a:endParaRPr b="0" i="0" sz="1400" u="none" cap="none" strike="noStrike">
              <a:solidFill>
                <a:srgbClr val="000000"/>
              </a:solidFill>
              <a:latin typeface="Arial"/>
              <a:ea typeface="Arial"/>
              <a:cs typeface="Arial"/>
              <a:sym typeface="Arial"/>
            </a:endParaRPr>
          </a:p>
          <a:p>
            <a:pPr indent="-342900" lvl="2" marL="512763" marR="0" rtl="0" algn="l">
              <a:lnSpc>
                <a:spcPct val="100000"/>
              </a:lnSpc>
              <a:spcBef>
                <a:spcPts val="1200"/>
              </a:spcBef>
              <a:spcAft>
                <a:spcPts val="0"/>
              </a:spcAft>
              <a:buClr>
                <a:schemeClr val="lt1"/>
              </a:buClr>
              <a:buSzPts val="2400"/>
              <a:buFont typeface="Noto Sans Symbols"/>
              <a:buChar char="▪"/>
            </a:pPr>
            <a:r>
              <a:rPr b="1" i="0" lang="en-US" sz="2400" u="none" cap="none" strike="noStrike">
                <a:solidFill>
                  <a:schemeClr val="lt1"/>
                </a:solidFill>
                <a:latin typeface="Arial"/>
                <a:ea typeface="Arial"/>
                <a:cs typeface="Arial"/>
                <a:sym typeface="Arial"/>
              </a:rPr>
              <a:t>Cloud Certification, Stringent, Ongoing Training</a:t>
            </a:r>
            <a:endParaRPr b="0" i="0" sz="1400" u="none" cap="none" strike="noStrike">
              <a:solidFill>
                <a:srgbClr val="000000"/>
              </a:solidFill>
              <a:latin typeface="Arial"/>
              <a:ea typeface="Arial"/>
              <a:cs typeface="Arial"/>
              <a:sym typeface="Arial"/>
            </a:endParaRPr>
          </a:p>
          <a:p>
            <a:pPr indent="-342900" lvl="2" marL="512763" marR="0" rtl="0" algn="l">
              <a:lnSpc>
                <a:spcPct val="100000"/>
              </a:lnSpc>
              <a:spcBef>
                <a:spcPts val="1200"/>
              </a:spcBef>
              <a:spcAft>
                <a:spcPts val="0"/>
              </a:spcAft>
              <a:buClr>
                <a:schemeClr val="lt1"/>
              </a:buClr>
              <a:buSzPts val="2400"/>
              <a:buFont typeface="Noto Sans Symbols"/>
              <a:buChar char="▪"/>
            </a:pPr>
            <a:r>
              <a:rPr b="1" i="0" lang="en-US" sz="2400" u="none" cap="none" strike="noStrike">
                <a:solidFill>
                  <a:schemeClr val="lt1"/>
                </a:solidFill>
                <a:latin typeface="Arial"/>
                <a:ea typeface="Arial"/>
                <a:cs typeface="Arial"/>
                <a:sym typeface="Arial"/>
              </a:rPr>
              <a:t>24/7/365 Emergency Coverage Worldwide</a:t>
            </a:r>
            <a:endParaRPr b="0" i="0" sz="1400" u="none" cap="none" strike="noStrike">
              <a:solidFill>
                <a:srgbClr val="000000"/>
              </a:solidFill>
              <a:latin typeface="Arial"/>
              <a:ea typeface="Arial"/>
              <a:cs typeface="Arial"/>
              <a:sym typeface="Arial"/>
            </a:endParaRPr>
          </a:p>
        </p:txBody>
      </p:sp>
      <p:pic>
        <p:nvPicPr>
          <p:cNvPr descr="SchoolAdmin Awarded Silver Stevie Award thumbnail" id="487" name="Google Shape;487;p19"/>
          <p:cNvPicPr preferRelativeResize="0"/>
          <p:nvPr/>
        </p:nvPicPr>
        <p:blipFill rotWithShape="1">
          <a:blip r:embed="rId3">
            <a:alphaModFix/>
          </a:blip>
          <a:srcRect b="0" l="0" r="0" t="0"/>
          <a:stretch/>
        </p:blipFill>
        <p:spPr>
          <a:xfrm>
            <a:off x="14574536" y="2551462"/>
            <a:ext cx="2488500" cy="2367109"/>
          </a:xfrm>
          <a:prstGeom prst="rect">
            <a:avLst/>
          </a:prstGeom>
          <a:noFill/>
          <a:ln>
            <a:noFill/>
          </a:ln>
        </p:spPr>
      </p:pic>
      <p:pic>
        <p:nvPicPr>
          <p:cNvPr id="488" name="Google Shape;488;p19"/>
          <p:cNvPicPr preferRelativeResize="0"/>
          <p:nvPr/>
        </p:nvPicPr>
        <p:blipFill rotWithShape="1">
          <a:blip r:embed="rId4">
            <a:alphaModFix/>
          </a:blip>
          <a:srcRect b="0" l="0" r="0" t="0"/>
          <a:stretch/>
        </p:blipFill>
        <p:spPr>
          <a:xfrm>
            <a:off x="12708735" y="5452322"/>
            <a:ext cx="2400300" cy="2400300"/>
          </a:xfrm>
          <a:prstGeom prst="rect">
            <a:avLst/>
          </a:prstGeom>
          <a:noFill/>
          <a:ln>
            <a:noFill/>
          </a:ln>
        </p:spPr>
      </p:pic>
      <p:pic>
        <p:nvPicPr>
          <p:cNvPr id="489" name="Google Shape;489;p19"/>
          <p:cNvPicPr preferRelativeResize="0"/>
          <p:nvPr/>
        </p:nvPicPr>
        <p:blipFill rotWithShape="1">
          <a:blip r:embed="rId5">
            <a:alphaModFix/>
          </a:blip>
          <a:srcRect b="0" l="0" r="0" t="0"/>
          <a:stretch/>
        </p:blipFill>
        <p:spPr>
          <a:xfrm>
            <a:off x="10744200" y="2552700"/>
            <a:ext cx="2365871" cy="2365871"/>
          </a:xfrm>
          <a:prstGeom prst="rect">
            <a:avLst/>
          </a:prstGeom>
          <a:noFill/>
          <a:ln>
            <a:noFill/>
          </a:ln>
        </p:spPr>
      </p:pic>
      <p:sp>
        <p:nvSpPr>
          <p:cNvPr id="490" name="Google Shape;490;p19"/>
          <p:cNvSpPr txBox="1"/>
          <p:nvPr>
            <p:ph type="title"/>
          </p:nvPr>
        </p:nvSpPr>
        <p:spPr>
          <a:xfrm>
            <a:off x="1828800" y="419100"/>
            <a:ext cx="13944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1E79"/>
              </a:buClr>
              <a:buSzPts val="6000"/>
              <a:buFont typeface="Arial"/>
              <a:buNone/>
            </a:pPr>
            <a:r>
              <a:rPr lang="en-US"/>
              <a:t>Award-winning Customer Service </a:t>
            </a:r>
            <a:br>
              <a:rPr lang="en-US"/>
            </a:br>
            <a:r>
              <a:rPr lang="en-US"/>
              <a:t>and Support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2"/>
          <p:cNvSpPr txBox="1"/>
          <p:nvPr>
            <p:ph type="title"/>
          </p:nvPr>
        </p:nvSpPr>
        <p:spPr>
          <a:xfrm>
            <a:off x="1828800" y="419100"/>
            <a:ext cx="13944600" cy="1143000"/>
          </a:xfrm>
          <a:prstGeom prst="rect">
            <a:avLst/>
          </a:prstGeom>
          <a:noFill/>
          <a:ln>
            <a:noFill/>
          </a:ln>
        </p:spPr>
        <p:txBody>
          <a:bodyPr anchorCtr="0" anchor="ctr" bIns="68550" lIns="137125" spcFirstLastPara="1" rIns="137125" wrap="square" tIns="68550">
            <a:normAutofit/>
          </a:bodyPr>
          <a:lstStyle/>
          <a:p>
            <a:pPr indent="0" lvl="0" marL="0" rtl="0" algn="l">
              <a:lnSpc>
                <a:spcPct val="90000"/>
              </a:lnSpc>
              <a:spcBef>
                <a:spcPts val="0"/>
              </a:spcBef>
              <a:spcAft>
                <a:spcPts val="0"/>
              </a:spcAft>
              <a:buClr>
                <a:schemeClr val="dk1"/>
              </a:buClr>
              <a:buSzPts val="4400"/>
              <a:buFont typeface="Arial"/>
              <a:buNone/>
            </a:pPr>
            <a:r>
              <a:rPr lang="en-US"/>
              <a:t>SIOS Overview </a:t>
            </a:r>
            <a:endParaRPr/>
          </a:p>
        </p:txBody>
      </p:sp>
      <p:sp>
        <p:nvSpPr>
          <p:cNvPr id="84" name="Google Shape;84;p2"/>
          <p:cNvSpPr txBox="1"/>
          <p:nvPr>
            <p:ph idx="4294967295" type="body"/>
          </p:nvPr>
        </p:nvSpPr>
        <p:spPr>
          <a:xfrm>
            <a:off x="1600200" y="8000591"/>
            <a:ext cx="15786100" cy="879475"/>
          </a:xfrm>
          <a:prstGeom prst="rect">
            <a:avLst/>
          </a:prstGeom>
          <a:noFill/>
          <a:ln>
            <a:noFill/>
          </a:ln>
        </p:spPr>
        <p:txBody>
          <a:bodyPr anchorCtr="0" anchor="t" bIns="68550" lIns="137125" spcFirstLastPara="1" rIns="137125" wrap="square" tIns="68550">
            <a:normAutofit/>
          </a:bodyPr>
          <a:lstStyle/>
          <a:p>
            <a:pPr indent="0" lvl="0" marL="0" rtl="0" algn="ctr">
              <a:lnSpc>
                <a:spcPct val="90000"/>
              </a:lnSpc>
              <a:spcBef>
                <a:spcPts val="1500"/>
              </a:spcBef>
              <a:spcAft>
                <a:spcPts val="0"/>
              </a:spcAft>
              <a:buClr>
                <a:schemeClr val="dk1"/>
              </a:buClr>
              <a:buSzPts val="3600"/>
              <a:buNone/>
            </a:pPr>
            <a:r>
              <a:rPr lang="en-US" sz="3600"/>
              <a:t>SAN &amp; SANless Clusters for Physical, Virtual, and Cloud Environments</a:t>
            </a:r>
            <a:endParaRPr sz="3600"/>
          </a:p>
        </p:txBody>
      </p:sp>
      <p:grpSp>
        <p:nvGrpSpPr>
          <p:cNvPr id="85" name="Google Shape;85;p2"/>
          <p:cNvGrpSpPr/>
          <p:nvPr/>
        </p:nvGrpSpPr>
        <p:grpSpPr>
          <a:xfrm>
            <a:off x="5044436" y="2793365"/>
            <a:ext cx="3949350" cy="4787685"/>
            <a:chOff x="787401" y="4708646"/>
            <a:chExt cx="3363600" cy="4539431"/>
          </a:xfrm>
        </p:grpSpPr>
        <p:pic>
          <p:nvPicPr>
            <p:cNvPr id="86" name="Google Shape;86;p2"/>
            <p:cNvPicPr preferRelativeResize="0"/>
            <p:nvPr/>
          </p:nvPicPr>
          <p:blipFill rotWithShape="1">
            <a:blip r:embed="rId3">
              <a:alphaModFix/>
            </a:blip>
            <a:srcRect b="0" l="0" r="0" t="0"/>
            <a:stretch/>
          </p:blipFill>
          <p:spPr>
            <a:xfrm>
              <a:off x="1710059" y="4708646"/>
              <a:ext cx="1518150" cy="1690098"/>
            </a:xfrm>
            <a:prstGeom prst="rect">
              <a:avLst/>
            </a:prstGeom>
            <a:noFill/>
            <a:ln>
              <a:noFill/>
            </a:ln>
          </p:spPr>
        </p:pic>
        <p:sp>
          <p:nvSpPr>
            <p:cNvPr id="87" name="Google Shape;87;p2"/>
            <p:cNvSpPr txBox="1"/>
            <p:nvPr/>
          </p:nvSpPr>
          <p:spPr>
            <a:xfrm>
              <a:off x="787401" y="6553199"/>
              <a:ext cx="3363600" cy="2694878"/>
            </a:xfrm>
            <a:prstGeom prst="rect">
              <a:avLst/>
            </a:prstGeom>
            <a:noFill/>
            <a:ln>
              <a:noFill/>
            </a:ln>
          </p:spPr>
          <p:txBody>
            <a:bodyPr anchorCtr="0" anchor="t" bIns="68550" lIns="137125" spcFirstLastPara="1" rIns="137125" wrap="square" tIns="6855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Arial"/>
                  <a:ea typeface="Arial"/>
                  <a:cs typeface="Arial"/>
                  <a:sym typeface="Arial"/>
                </a:rPr>
                <a:t>SIOS DataKeeper </a:t>
              </a:r>
              <a:br>
                <a:rPr b="1" i="0" lang="en-US" sz="2400" u="none" cap="none" strike="noStrike">
                  <a:solidFill>
                    <a:schemeClr val="dk1"/>
                  </a:solidFill>
                  <a:latin typeface="Arial"/>
                  <a:ea typeface="Arial"/>
                  <a:cs typeface="Arial"/>
                  <a:sym typeface="Arial"/>
                </a:rPr>
              </a:br>
              <a:r>
                <a:rPr b="1" i="0" lang="en-US" sz="2400" u="none" cap="none" strike="noStrike">
                  <a:solidFill>
                    <a:schemeClr val="dk1"/>
                  </a:solidFill>
                  <a:latin typeface="Arial"/>
                  <a:ea typeface="Arial"/>
                  <a:cs typeface="Arial"/>
                  <a:sym typeface="Arial"/>
                </a:rPr>
                <a:t>Cluster Edition</a:t>
              </a:r>
              <a:endParaRPr b="0" i="0" sz="21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970"/>
                <a:buFont typeface="Arial"/>
                <a:buNone/>
              </a:pPr>
              <a:r>
                <a:t/>
              </a:r>
              <a:endParaRPr b="0" i="0" sz="197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700"/>
                <a:buFont typeface="Arial"/>
                <a:buNone/>
              </a:pPr>
              <a:r>
                <a:rPr b="0" i="0" lang="en-US" sz="2700" u="none" cap="none" strike="noStrike">
                  <a:solidFill>
                    <a:srgbClr val="233796"/>
                  </a:solidFill>
                  <a:latin typeface="Arial"/>
                  <a:ea typeface="Arial"/>
                  <a:cs typeface="Arial"/>
                  <a:sym typeface="Arial"/>
                </a:rPr>
                <a:t>Replication</a:t>
              </a:r>
              <a:r>
                <a:rPr b="0" i="0" lang="en-US" sz="2700" u="none" cap="none" strike="noStrike">
                  <a:solidFill>
                    <a:schemeClr val="dk1"/>
                  </a:solidFill>
                  <a:latin typeface="Arial"/>
                  <a:ea typeface="Arial"/>
                  <a:cs typeface="Arial"/>
                  <a:sym typeface="Arial"/>
                </a:rPr>
                <a:t> to Enhance Windows Server Failover Clustering (WSFC)</a:t>
              </a:r>
              <a:endParaRPr b="0" i="0" sz="2100" u="none" cap="none" strike="noStrike">
                <a:solidFill>
                  <a:schemeClr val="dk1"/>
                </a:solidFill>
                <a:latin typeface="Arial"/>
                <a:ea typeface="Arial"/>
                <a:cs typeface="Arial"/>
                <a:sym typeface="Arial"/>
              </a:endParaRPr>
            </a:p>
          </p:txBody>
        </p:sp>
      </p:grpSp>
      <p:grpSp>
        <p:nvGrpSpPr>
          <p:cNvPr id="88" name="Google Shape;88;p2"/>
          <p:cNvGrpSpPr/>
          <p:nvPr/>
        </p:nvGrpSpPr>
        <p:grpSpPr>
          <a:xfrm>
            <a:off x="9848026" y="2940601"/>
            <a:ext cx="3198236" cy="3726897"/>
            <a:chOff x="4765492" y="4735632"/>
            <a:chExt cx="3032400" cy="3533649"/>
          </a:xfrm>
        </p:grpSpPr>
        <p:pic>
          <p:nvPicPr>
            <p:cNvPr id="89" name="Google Shape;89;p2"/>
            <p:cNvPicPr preferRelativeResize="0"/>
            <p:nvPr/>
          </p:nvPicPr>
          <p:blipFill rotWithShape="1">
            <a:blip r:embed="rId4">
              <a:alphaModFix/>
            </a:blip>
            <a:srcRect b="0" l="0" r="0" t="0"/>
            <a:stretch/>
          </p:blipFill>
          <p:spPr>
            <a:xfrm>
              <a:off x="5572693" y="4735632"/>
              <a:ext cx="1417905" cy="1642460"/>
            </a:xfrm>
            <a:prstGeom prst="rect">
              <a:avLst/>
            </a:prstGeom>
            <a:noFill/>
            <a:ln>
              <a:noFill/>
            </a:ln>
          </p:spPr>
        </p:pic>
        <p:sp>
          <p:nvSpPr>
            <p:cNvPr id="90" name="Google Shape;90;p2"/>
            <p:cNvSpPr txBox="1"/>
            <p:nvPr/>
          </p:nvSpPr>
          <p:spPr>
            <a:xfrm>
              <a:off x="4765492" y="6362310"/>
              <a:ext cx="3032400" cy="1906971"/>
            </a:xfrm>
            <a:prstGeom prst="rect">
              <a:avLst/>
            </a:prstGeom>
            <a:noFill/>
            <a:ln>
              <a:noFill/>
            </a:ln>
          </p:spPr>
          <p:txBody>
            <a:bodyPr anchorCtr="0" anchor="t" bIns="68550" lIns="137125" spcFirstLastPara="1" rIns="137125" wrap="square" tIns="6855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Arial"/>
                  <a:ea typeface="Arial"/>
                  <a:cs typeface="Arial"/>
                  <a:sym typeface="Arial"/>
                </a:rPr>
                <a:t>SIOS LifeKeeper </a:t>
              </a:r>
              <a:br>
                <a:rPr b="1" i="0" lang="en-US" sz="2400" u="none" cap="none" strike="noStrike">
                  <a:solidFill>
                    <a:schemeClr val="dk1"/>
                  </a:solidFill>
                  <a:latin typeface="Arial"/>
                  <a:ea typeface="Arial"/>
                  <a:cs typeface="Arial"/>
                  <a:sym typeface="Arial"/>
                </a:rPr>
              </a:br>
              <a:r>
                <a:rPr b="1" i="0" lang="en-US" sz="2400" u="none" cap="none" strike="noStrike">
                  <a:solidFill>
                    <a:schemeClr val="dk1"/>
                  </a:solidFill>
                  <a:latin typeface="Arial"/>
                  <a:ea typeface="Arial"/>
                  <a:cs typeface="Arial"/>
                  <a:sym typeface="Arial"/>
                </a:rPr>
                <a:t>for Linux</a:t>
              </a:r>
              <a:endParaRPr b="0" i="0" sz="21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970"/>
                <a:buFont typeface="Arial"/>
                <a:buNone/>
              </a:pPr>
              <a:r>
                <a:t/>
              </a:r>
              <a:endParaRPr b="0" i="0" sz="197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700"/>
                <a:buFont typeface="Arial"/>
                <a:buNone/>
              </a:pPr>
              <a:r>
                <a:rPr b="0" i="0" lang="en-US" sz="2700" u="none" cap="none" strike="noStrike">
                  <a:solidFill>
                    <a:schemeClr val="dk1"/>
                  </a:solidFill>
                  <a:latin typeface="Arial"/>
                  <a:ea typeface="Arial"/>
                  <a:cs typeface="Arial"/>
                  <a:sym typeface="Arial"/>
                </a:rPr>
                <a:t>Enterprise-Ready </a:t>
              </a:r>
              <a:r>
                <a:rPr b="0" i="0" lang="en-US" sz="2700" u="none" cap="none" strike="noStrike">
                  <a:solidFill>
                    <a:srgbClr val="233796"/>
                  </a:solidFill>
                  <a:latin typeface="Arial"/>
                  <a:ea typeface="Arial"/>
                  <a:cs typeface="Arial"/>
                  <a:sym typeface="Arial"/>
                </a:rPr>
                <a:t>Linux Clustering</a:t>
              </a:r>
              <a:endParaRPr b="0" i="0" sz="2100" u="none" cap="none" strike="noStrike">
                <a:solidFill>
                  <a:srgbClr val="233796"/>
                </a:solidFill>
                <a:latin typeface="Arial"/>
                <a:ea typeface="Arial"/>
                <a:cs typeface="Arial"/>
                <a:sym typeface="Arial"/>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20"/>
          <p:cNvSpPr txBox="1"/>
          <p:nvPr/>
        </p:nvSpPr>
        <p:spPr>
          <a:xfrm>
            <a:off x="1295400" y="3739827"/>
            <a:ext cx="7268048" cy="4816703"/>
          </a:xfrm>
          <a:prstGeom prst="rect">
            <a:avLst/>
          </a:prstGeom>
          <a:noFill/>
          <a:ln>
            <a:noFill/>
          </a:ln>
        </p:spPr>
        <p:txBody>
          <a:bodyPr anchorCtr="0" anchor="t" bIns="0" lIns="0" spcFirstLastPara="1" rIns="0" wrap="square" tIns="0">
            <a:spAutoFit/>
          </a:bodyPr>
          <a:lstStyle/>
          <a:p>
            <a:pPr indent="0" lvl="1" marL="302259" marR="0" rtl="0" algn="l">
              <a:lnSpc>
                <a:spcPct val="100000"/>
              </a:lnSpc>
              <a:spcBef>
                <a:spcPts val="0"/>
              </a:spcBef>
              <a:spcAft>
                <a:spcPts val="0"/>
              </a:spcAft>
              <a:buClr>
                <a:srgbClr val="000000"/>
              </a:buClr>
              <a:buSzPts val="2800"/>
              <a:buFont typeface="Arial"/>
              <a:buNone/>
            </a:pPr>
            <a:r>
              <a:rPr b="1" i="0" lang="en-US" sz="2800" u="none" cap="none" strike="noStrike">
                <a:solidFill>
                  <a:srgbClr val="233796"/>
                </a:solidFill>
                <a:latin typeface="Arial"/>
                <a:ea typeface="Arial"/>
                <a:cs typeface="Arial"/>
                <a:sym typeface="Arial"/>
              </a:rPr>
              <a:t>SIOS LifeKeeper Clustering Software Includes Application-specific Recovery Kits (ARKs)</a:t>
            </a:r>
            <a:endParaRPr b="0" i="0" sz="1400" u="none" cap="none" strike="noStrike">
              <a:solidFill>
                <a:srgbClr val="000000"/>
              </a:solidFill>
              <a:latin typeface="Arial"/>
              <a:ea typeface="Arial"/>
              <a:cs typeface="Arial"/>
              <a:sym typeface="Arial"/>
            </a:endParaRPr>
          </a:p>
          <a:p>
            <a:pPr indent="-457200" lvl="2" marL="1263226" marR="0" rtl="0" algn="l">
              <a:lnSpc>
                <a:spcPct val="100000"/>
              </a:lnSpc>
              <a:spcBef>
                <a:spcPts val="600"/>
              </a:spcBef>
              <a:spcAft>
                <a:spcPts val="0"/>
              </a:spcAft>
              <a:buClr>
                <a:srgbClr val="59AFE1"/>
              </a:buClr>
              <a:buSzPts val="2800"/>
              <a:buFont typeface="Noto Sans Symbols"/>
              <a:buChar char="▪"/>
            </a:pPr>
            <a:r>
              <a:rPr b="0" i="0" lang="en-US" sz="2800" u="none" cap="none" strike="noStrike">
                <a:solidFill>
                  <a:srgbClr val="233796"/>
                </a:solidFill>
                <a:latin typeface="Arial"/>
                <a:ea typeface="Arial"/>
                <a:cs typeface="Arial"/>
                <a:sym typeface="Arial"/>
              </a:rPr>
              <a:t>Wizard-driven configuration </a:t>
            </a:r>
            <a:r>
              <a:rPr b="1" i="0" lang="en-US" sz="2800" u="none" cap="none" strike="noStrike">
                <a:solidFill>
                  <a:srgbClr val="233796"/>
                </a:solidFill>
                <a:latin typeface="Arial"/>
                <a:ea typeface="Arial"/>
                <a:cs typeface="Arial"/>
                <a:sym typeface="Arial"/>
              </a:rPr>
              <a:t>for 5X faster deployment</a:t>
            </a:r>
            <a:r>
              <a:rPr b="0" i="0" lang="en-US" sz="2800" u="none" cap="none" strike="noStrike">
                <a:solidFill>
                  <a:srgbClr val="233796"/>
                </a:solidFill>
                <a:latin typeface="Arial"/>
                <a:ea typeface="Arial"/>
                <a:cs typeface="Arial"/>
                <a:sym typeface="Arial"/>
              </a:rPr>
              <a:t> than open source clusters</a:t>
            </a:r>
            <a:endParaRPr b="0" i="0" sz="1400" u="none" cap="none" strike="noStrike">
              <a:solidFill>
                <a:srgbClr val="000000"/>
              </a:solidFill>
              <a:latin typeface="Arial"/>
              <a:ea typeface="Arial"/>
              <a:cs typeface="Arial"/>
              <a:sym typeface="Arial"/>
            </a:endParaRPr>
          </a:p>
          <a:p>
            <a:pPr indent="-457200" lvl="2" marL="1263226" marR="0" rtl="0" algn="l">
              <a:lnSpc>
                <a:spcPct val="100000"/>
              </a:lnSpc>
              <a:spcBef>
                <a:spcPts val="0"/>
              </a:spcBef>
              <a:spcAft>
                <a:spcPts val="0"/>
              </a:spcAft>
              <a:buClr>
                <a:srgbClr val="59AFE1"/>
              </a:buClr>
              <a:buSzPts val="2800"/>
              <a:buFont typeface="Noto Sans Symbols"/>
              <a:buChar char="▪"/>
            </a:pPr>
            <a:r>
              <a:rPr b="0" i="0" lang="en-US" sz="2800" u="none" cap="none" strike="noStrike">
                <a:solidFill>
                  <a:srgbClr val="233796"/>
                </a:solidFill>
                <a:latin typeface="Arial"/>
                <a:ea typeface="Arial"/>
                <a:cs typeface="Arial"/>
                <a:sym typeface="Arial"/>
              </a:rPr>
              <a:t>Input validation for </a:t>
            </a:r>
            <a:r>
              <a:rPr b="1" i="0" lang="en-US" sz="2800" u="none" cap="none" strike="noStrike">
                <a:solidFill>
                  <a:srgbClr val="233796"/>
                </a:solidFill>
                <a:latin typeface="Arial"/>
                <a:ea typeface="Arial"/>
                <a:cs typeface="Arial"/>
                <a:sym typeface="Arial"/>
              </a:rPr>
              <a:t>configuration accuracy</a:t>
            </a:r>
            <a:endParaRPr b="0" i="0" sz="1400" u="none" cap="none" strike="noStrike">
              <a:solidFill>
                <a:srgbClr val="000000"/>
              </a:solidFill>
              <a:latin typeface="Arial"/>
              <a:ea typeface="Arial"/>
              <a:cs typeface="Arial"/>
              <a:sym typeface="Arial"/>
            </a:endParaRPr>
          </a:p>
          <a:p>
            <a:pPr indent="-457200" lvl="2" marL="1263226" marR="0" rtl="0" algn="l">
              <a:lnSpc>
                <a:spcPct val="100000"/>
              </a:lnSpc>
              <a:spcBef>
                <a:spcPts val="0"/>
              </a:spcBef>
              <a:spcAft>
                <a:spcPts val="0"/>
              </a:spcAft>
              <a:buClr>
                <a:srgbClr val="59AFE1"/>
              </a:buClr>
              <a:buSzPts val="2800"/>
              <a:buFont typeface="Noto Sans Symbols"/>
              <a:buChar char="▪"/>
            </a:pPr>
            <a:r>
              <a:rPr b="0" i="0" lang="en-US" sz="2800" u="none" cap="none" strike="noStrike">
                <a:solidFill>
                  <a:srgbClr val="233796"/>
                </a:solidFill>
                <a:latin typeface="Arial"/>
                <a:ea typeface="Arial"/>
                <a:cs typeface="Arial"/>
                <a:sym typeface="Arial"/>
              </a:rPr>
              <a:t>Application-awareness ensures application best practices are maintained </a:t>
            </a:r>
            <a:r>
              <a:rPr b="1" i="0" lang="en-US" sz="2800" u="none" cap="none" strike="noStrike">
                <a:solidFill>
                  <a:srgbClr val="233796"/>
                </a:solidFill>
                <a:latin typeface="Arial"/>
                <a:ea typeface="Arial"/>
                <a:cs typeface="Arial"/>
                <a:sym typeface="Arial"/>
              </a:rPr>
              <a:t>for reliable HA</a:t>
            </a:r>
            <a:endParaRPr b="0" i="0" sz="1400" u="none" cap="none" strike="noStrike">
              <a:solidFill>
                <a:srgbClr val="000000"/>
              </a:solidFill>
              <a:latin typeface="Arial"/>
              <a:ea typeface="Arial"/>
              <a:cs typeface="Arial"/>
              <a:sym typeface="Arial"/>
            </a:endParaRPr>
          </a:p>
        </p:txBody>
      </p:sp>
      <p:sp>
        <p:nvSpPr>
          <p:cNvPr id="496" name="Google Shape;496;p20"/>
          <p:cNvSpPr txBox="1"/>
          <p:nvPr/>
        </p:nvSpPr>
        <p:spPr>
          <a:xfrm>
            <a:off x="2383986" y="1105237"/>
            <a:ext cx="5090876" cy="203132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6600"/>
              <a:buFont typeface="Arial"/>
              <a:buNone/>
            </a:pPr>
            <a:r>
              <a:rPr b="1" i="0" lang="en-US" sz="6600" u="none" cap="none" strike="noStrike">
                <a:solidFill>
                  <a:srgbClr val="233796"/>
                </a:solidFill>
                <a:latin typeface="Arial"/>
                <a:ea typeface="Arial"/>
                <a:cs typeface="Arial"/>
                <a:sym typeface="Arial"/>
              </a:rPr>
              <a:t>Unparalleled Reliability</a:t>
            </a:r>
            <a:endParaRPr b="0" i="0" sz="1400" u="none" cap="none" strike="noStrike">
              <a:solidFill>
                <a:srgbClr val="000000"/>
              </a:solidFill>
              <a:latin typeface="Arial"/>
              <a:ea typeface="Arial"/>
              <a:cs typeface="Arial"/>
              <a:sym typeface="Arial"/>
            </a:endParaRPr>
          </a:p>
        </p:txBody>
      </p:sp>
      <p:pic>
        <p:nvPicPr>
          <p:cNvPr descr="A picture containing graphical user interface&#10;&#10;Description automatically generated" id="497" name="Google Shape;497;p20"/>
          <p:cNvPicPr preferRelativeResize="0"/>
          <p:nvPr/>
        </p:nvPicPr>
        <p:blipFill rotWithShape="1">
          <a:blip r:embed="rId3">
            <a:alphaModFix/>
          </a:blip>
          <a:srcRect b="0" l="0" r="0" t="0"/>
          <a:stretch/>
        </p:blipFill>
        <p:spPr>
          <a:xfrm>
            <a:off x="11010863" y="2120900"/>
            <a:ext cx="6019800" cy="6223000"/>
          </a:xfrm>
          <a:prstGeom prst="rect">
            <a:avLst/>
          </a:prstGeom>
          <a:noFill/>
          <a:ln>
            <a:noFill/>
          </a:ln>
        </p:spPr>
      </p:pic>
      <p:pic>
        <p:nvPicPr>
          <p:cNvPr id="498" name="Google Shape;498;p20"/>
          <p:cNvPicPr preferRelativeResize="0"/>
          <p:nvPr/>
        </p:nvPicPr>
        <p:blipFill rotWithShape="1">
          <a:blip r:embed="rId4">
            <a:alphaModFix/>
          </a:blip>
          <a:srcRect b="0" l="0" r="0" t="0"/>
          <a:stretch/>
        </p:blipFill>
        <p:spPr>
          <a:xfrm>
            <a:off x="13472910" y="2131918"/>
            <a:ext cx="2109953" cy="1146384"/>
          </a:xfrm>
          <a:prstGeom prst="rect">
            <a:avLst/>
          </a:prstGeom>
          <a:noFill/>
          <a:ln>
            <a:noFill/>
          </a:ln>
        </p:spPr>
      </p:pic>
      <p:pic>
        <p:nvPicPr>
          <p:cNvPr id="499" name="Google Shape;499;p20"/>
          <p:cNvPicPr preferRelativeResize="0"/>
          <p:nvPr/>
        </p:nvPicPr>
        <p:blipFill rotWithShape="1">
          <a:blip r:embed="rId5">
            <a:alphaModFix/>
          </a:blip>
          <a:srcRect b="0" l="0" r="0" t="0"/>
          <a:stretch/>
        </p:blipFill>
        <p:spPr>
          <a:xfrm>
            <a:off x="9525000" y="6322918"/>
            <a:ext cx="1485863" cy="807302"/>
          </a:xfrm>
          <a:prstGeom prst="rect">
            <a:avLst/>
          </a:prstGeom>
          <a:noFill/>
          <a:ln>
            <a:noFill/>
          </a:ln>
        </p:spPr>
      </p:pic>
      <p:pic>
        <p:nvPicPr>
          <p:cNvPr id="500" name="Google Shape;500;p20"/>
          <p:cNvPicPr preferRelativeResize="0"/>
          <p:nvPr/>
        </p:nvPicPr>
        <p:blipFill rotWithShape="1">
          <a:blip r:embed="rId6">
            <a:alphaModFix/>
          </a:blip>
          <a:srcRect b="0" l="0" r="0" t="0"/>
          <a:stretch/>
        </p:blipFill>
        <p:spPr>
          <a:xfrm>
            <a:off x="11468063" y="4494118"/>
            <a:ext cx="1600200" cy="491721"/>
          </a:xfrm>
          <a:prstGeom prst="rect">
            <a:avLst/>
          </a:prstGeom>
          <a:noFill/>
          <a:ln>
            <a:noFill/>
          </a:ln>
        </p:spPr>
      </p:pic>
      <p:pic>
        <p:nvPicPr>
          <p:cNvPr id="501" name="Google Shape;501;p20"/>
          <p:cNvPicPr preferRelativeResize="0"/>
          <p:nvPr/>
        </p:nvPicPr>
        <p:blipFill rotWithShape="1">
          <a:blip r:embed="rId7">
            <a:alphaModFix/>
          </a:blip>
          <a:srcRect b="0" l="0" r="0" t="0"/>
          <a:stretch/>
        </p:blipFill>
        <p:spPr>
          <a:xfrm>
            <a:off x="14222272" y="6591300"/>
            <a:ext cx="2313128" cy="194081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21"/>
          <p:cNvSpPr txBox="1"/>
          <p:nvPr/>
        </p:nvSpPr>
        <p:spPr>
          <a:xfrm>
            <a:off x="9525000" y="1790700"/>
            <a:ext cx="7086600" cy="1115947"/>
          </a:xfrm>
          <a:prstGeom prst="rect">
            <a:avLst/>
          </a:prstGeom>
          <a:noFill/>
          <a:ln>
            <a:noFill/>
          </a:ln>
        </p:spPr>
        <p:txBody>
          <a:bodyPr anchorCtr="0" anchor="t" bIns="0" lIns="0" spcFirstLastPara="1" rIns="0" wrap="square" tIns="0">
            <a:spAutoFit/>
          </a:bodyPr>
          <a:lstStyle/>
          <a:p>
            <a:pPr indent="0" lvl="0" marL="0" marR="0" rtl="0" algn="l">
              <a:lnSpc>
                <a:spcPct val="145454"/>
              </a:lnSpc>
              <a:spcBef>
                <a:spcPts val="0"/>
              </a:spcBef>
              <a:spcAft>
                <a:spcPts val="0"/>
              </a:spcAft>
              <a:buClr>
                <a:srgbClr val="000000"/>
              </a:buClr>
              <a:buSzPts val="6600"/>
              <a:buFont typeface="Arial"/>
              <a:buNone/>
            </a:pPr>
            <a:r>
              <a:rPr b="1" i="0" lang="en-US" sz="6600" u="none" cap="none" strike="noStrike">
                <a:solidFill>
                  <a:srgbClr val="233796"/>
                </a:solidFill>
                <a:latin typeface="Arial"/>
                <a:ea typeface="Arial"/>
                <a:cs typeface="Arial"/>
                <a:sym typeface="Arial"/>
              </a:rPr>
              <a:t>SIOS Use Cases</a:t>
            </a:r>
            <a:endParaRPr b="0" i="0" sz="1400" u="none" cap="none" strike="noStrike">
              <a:solidFill>
                <a:srgbClr val="000000"/>
              </a:solidFill>
              <a:latin typeface="Arial"/>
              <a:ea typeface="Arial"/>
              <a:cs typeface="Arial"/>
              <a:sym typeface="Arial"/>
            </a:endParaRPr>
          </a:p>
        </p:txBody>
      </p:sp>
      <p:sp>
        <p:nvSpPr>
          <p:cNvPr id="507" name="Google Shape;507;p21"/>
          <p:cNvSpPr/>
          <p:nvPr/>
        </p:nvSpPr>
        <p:spPr>
          <a:xfrm rot="5400000">
            <a:off x="492726" y="1204528"/>
            <a:ext cx="6722852" cy="7708303"/>
          </a:xfrm>
          <a:prstGeom prst="round2SameRect">
            <a:avLst>
              <a:gd fmla="val 0" name="adj1"/>
              <a:gd fmla="val 0" name="adj2"/>
            </a:avLst>
          </a:prstGeom>
          <a:blipFill rotWithShape="0">
            <a:blip r:embed="rId3">
              <a:alphaModFix/>
            </a:blip>
            <a:stretch>
              <a:fillRect b="0" l="0" r="0" t="0"/>
            </a:stretch>
          </a:blipFill>
          <a:ln>
            <a:noFill/>
          </a:ln>
          <a:effectLst>
            <a:outerShdw blurRad="369733" rotWithShape="0" algn="tl" dir="2700000" dist="115117">
              <a:srgbClr val="000000">
                <a:alpha val="3647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508" name="Google Shape;508;p21"/>
          <p:cNvPicPr preferRelativeResize="0"/>
          <p:nvPr/>
        </p:nvPicPr>
        <p:blipFill rotWithShape="1">
          <a:blip r:embed="rId4">
            <a:alphaModFix/>
          </a:blip>
          <a:srcRect b="0" l="0" r="0" t="0"/>
          <a:stretch/>
        </p:blipFill>
        <p:spPr>
          <a:xfrm>
            <a:off x="11957004" y="3238500"/>
            <a:ext cx="2189986" cy="2618104"/>
          </a:xfrm>
          <a:prstGeom prst="rect">
            <a:avLst/>
          </a:prstGeom>
          <a:noFill/>
          <a:ln>
            <a:noFill/>
          </a:ln>
        </p:spPr>
      </p:pic>
      <p:pic>
        <p:nvPicPr>
          <p:cNvPr id="509" name="Google Shape;509;p21"/>
          <p:cNvPicPr preferRelativeResize="0"/>
          <p:nvPr/>
        </p:nvPicPr>
        <p:blipFill rotWithShape="1">
          <a:blip r:embed="rId5">
            <a:alphaModFix/>
          </a:blip>
          <a:srcRect b="0" l="0" r="0" t="0"/>
          <a:stretch/>
        </p:blipFill>
        <p:spPr>
          <a:xfrm>
            <a:off x="9422502" y="3238500"/>
            <a:ext cx="2189986" cy="2618104"/>
          </a:xfrm>
          <a:prstGeom prst="rect">
            <a:avLst/>
          </a:prstGeom>
          <a:noFill/>
          <a:ln>
            <a:noFill/>
          </a:ln>
        </p:spPr>
      </p:pic>
      <p:pic>
        <p:nvPicPr>
          <p:cNvPr id="510" name="Google Shape;510;p21"/>
          <p:cNvPicPr preferRelativeResize="0"/>
          <p:nvPr/>
        </p:nvPicPr>
        <p:blipFill rotWithShape="1">
          <a:blip r:embed="rId6">
            <a:alphaModFix/>
          </a:blip>
          <a:srcRect b="0" l="0" r="0" t="0"/>
          <a:stretch/>
        </p:blipFill>
        <p:spPr>
          <a:xfrm>
            <a:off x="14574014" y="3238500"/>
            <a:ext cx="2189986" cy="2618104"/>
          </a:xfrm>
          <a:prstGeom prst="rect">
            <a:avLst/>
          </a:prstGeom>
          <a:noFill/>
          <a:ln>
            <a:noFill/>
          </a:ln>
        </p:spPr>
      </p:pic>
      <p:pic>
        <p:nvPicPr>
          <p:cNvPr id="511" name="Google Shape;511;p21"/>
          <p:cNvPicPr preferRelativeResize="0"/>
          <p:nvPr/>
        </p:nvPicPr>
        <p:blipFill rotWithShape="1">
          <a:blip r:embed="rId7">
            <a:alphaModFix/>
          </a:blip>
          <a:srcRect b="0" l="0" r="0" t="0"/>
          <a:stretch/>
        </p:blipFill>
        <p:spPr>
          <a:xfrm>
            <a:off x="14574014" y="6324599"/>
            <a:ext cx="2189986" cy="2618104"/>
          </a:xfrm>
          <a:prstGeom prst="rect">
            <a:avLst/>
          </a:prstGeom>
          <a:noFill/>
          <a:ln>
            <a:noFill/>
          </a:ln>
        </p:spPr>
      </p:pic>
      <p:pic>
        <p:nvPicPr>
          <p:cNvPr id="512" name="Google Shape;512;p21"/>
          <p:cNvPicPr preferRelativeResize="0"/>
          <p:nvPr/>
        </p:nvPicPr>
        <p:blipFill rotWithShape="1">
          <a:blip r:embed="rId8">
            <a:alphaModFix/>
          </a:blip>
          <a:srcRect b="0" l="0" r="0" t="0"/>
          <a:stretch/>
        </p:blipFill>
        <p:spPr>
          <a:xfrm>
            <a:off x="11957004" y="6324599"/>
            <a:ext cx="2189986" cy="2618104"/>
          </a:xfrm>
          <a:prstGeom prst="rect">
            <a:avLst/>
          </a:prstGeom>
          <a:noFill/>
          <a:ln>
            <a:noFill/>
          </a:ln>
        </p:spPr>
      </p:pic>
      <p:pic>
        <p:nvPicPr>
          <p:cNvPr id="513" name="Google Shape;513;p21"/>
          <p:cNvPicPr preferRelativeResize="0"/>
          <p:nvPr/>
        </p:nvPicPr>
        <p:blipFill rotWithShape="1">
          <a:blip r:embed="rId9">
            <a:alphaModFix/>
          </a:blip>
          <a:srcRect b="0" l="0" r="0" t="0"/>
          <a:stretch/>
        </p:blipFill>
        <p:spPr>
          <a:xfrm>
            <a:off x="9448799" y="6324597"/>
            <a:ext cx="2189989" cy="261810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pic>
        <p:nvPicPr>
          <p:cNvPr id="518" name="Google Shape;518;p22"/>
          <p:cNvPicPr preferRelativeResize="0"/>
          <p:nvPr/>
        </p:nvPicPr>
        <p:blipFill rotWithShape="1">
          <a:blip r:embed="rId3">
            <a:alphaModFix/>
          </a:blip>
          <a:srcRect b="0" l="0" r="0" t="0"/>
          <a:stretch/>
        </p:blipFill>
        <p:spPr>
          <a:xfrm>
            <a:off x="13151443" y="8278830"/>
            <a:ext cx="2301087" cy="1208070"/>
          </a:xfrm>
          <a:prstGeom prst="rect">
            <a:avLst/>
          </a:prstGeom>
          <a:solidFill>
            <a:schemeClr val="lt1"/>
          </a:solidFill>
          <a:ln>
            <a:noFill/>
          </a:ln>
        </p:spPr>
      </p:pic>
      <p:pic>
        <p:nvPicPr>
          <p:cNvPr id="519" name="Google Shape;519;p22"/>
          <p:cNvPicPr preferRelativeResize="0"/>
          <p:nvPr/>
        </p:nvPicPr>
        <p:blipFill rotWithShape="1">
          <a:blip r:embed="rId4">
            <a:alphaModFix/>
          </a:blip>
          <a:srcRect b="0" l="0" r="0" t="0"/>
          <a:stretch/>
        </p:blipFill>
        <p:spPr>
          <a:xfrm>
            <a:off x="10513980" y="8191500"/>
            <a:ext cx="2306578" cy="1208070"/>
          </a:xfrm>
          <a:prstGeom prst="rect">
            <a:avLst/>
          </a:prstGeom>
          <a:solidFill>
            <a:schemeClr val="lt1"/>
          </a:solidFill>
          <a:ln>
            <a:noFill/>
          </a:ln>
        </p:spPr>
      </p:pic>
      <p:grpSp>
        <p:nvGrpSpPr>
          <p:cNvPr id="520" name="Google Shape;520;p22"/>
          <p:cNvGrpSpPr/>
          <p:nvPr/>
        </p:nvGrpSpPr>
        <p:grpSpPr>
          <a:xfrm>
            <a:off x="778211" y="2894249"/>
            <a:ext cx="16956896" cy="5172647"/>
            <a:chOff x="778211" y="2894249"/>
            <a:chExt cx="16956896" cy="5172647"/>
          </a:xfrm>
        </p:grpSpPr>
        <p:sp>
          <p:nvSpPr>
            <p:cNvPr id="521" name="Google Shape;521;p22"/>
            <p:cNvSpPr/>
            <p:nvPr/>
          </p:nvSpPr>
          <p:spPr>
            <a:xfrm>
              <a:off x="9004773" y="2894249"/>
              <a:ext cx="8730334" cy="5162920"/>
            </a:xfrm>
            <a:custGeom>
              <a:rect b="b" l="l" r="r" t="t"/>
              <a:pathLst>
                <a:path extrusionOk="0" h="5162920" w="8747240">
                  <a:moveTo>
                    <a:pt x="0" y="0"/>
                  </a:moveTo>
                  <a:lnTo>
                    <a:pt x="7838927" y="0"/>
                  </a:lnTo>
                  <a:lnTo>
                    <a:pt x="8747240" y="2581460"/>
                  </a:lnTo>
                  <a:lnTo>
                    <a:pt x="7838927" y="5162920"/>
                  </a:lnTo>
                  <a:lnTo>
                    <a:pt x="0" y="5162920"/>
                  </a:lnTo>
                  <a:lnTo>
                    <a:pt x="776847" y="2549621"/>
                  </a:lnTo>
                  <a:lnTo>
                    <a:pt x="0" y="0"/>
                  </a:lnTo>
                  <a:close/>
                </a:path>
              </a:pathLst>
            </a:custGeom>
            <a:solidFill>
              <a:schemeClr val="lt1"/>
            </a:solidFill>
            <a:ln cap="flat" cmpd="sng" w="63500">
              <a:solidFill>
                <a:srgbClr val="0DA9B3"/>
              </a:solidFill>
              <a:prstDash val="solid"/>
              <a:round/>
              <a:headEnd len="sm" w="sm" type="none"/>
              <a:tailEnd len="sm" w="sm" type="none"/>
            </a:ln>
            <a:effectLst>
              <a:outerShdw blurRad="304800" sx="100082" rotWithShape="0" algn="tl" dir="2700000" dist="88900" sy="100082">
                <a:srgbClr val="000000">
                  <a:alpha val="2274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22" name="Google Shape;522;p22"/>
            <p:cNvSpPr/>
            <p:nvPr/>
          </p:nvSpPr>
          <p:spPr>
            <a:xfrm>
              <a:off x="778211" y="2903976"/>
              <a:ext cx="8556188" cy="5162920"/>
            </a:xfrm>
            <a:prstGeom prst="homePlate">
              <a:avLst>
                <a:gd fmla="val 14955" name="adj"/>
              </a:avLst>
            </a:prstGeom>
            <a:solidFill>
              <a:schemeClr val="lt1"/>
            </a:solidFill>
            <a:ln cap="flat" cmpd="sng" w="63500">
              <a:solidFill>
                <a:srgbClr val="59AFE1"/>
              </a:solidFill>
              <a:prstDash val="solid"/>
              <a:round/>
              <a:headEnd len="sm" w="sm" type="none"/>
              <a:tailEnd len="sm" w="sm" type="none"/>
            </a:ln>
            <a:effectLst>
              <a:outerShdw blurRad="314570" sx="100082" rotWithShape="0" algn="tl" dir="2700000" dist="88900" sy="100082">
                <a:srgbClr val="000000">
                  <a:alpha val="22352"/>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523" name="Google Shape;523;p22"/>
          <p:cNvSpPr txBox="1"/>
          <p:nvPr/>
        </p:nvSpPr>
        <p:spPr>
          <a:xfrm>
            <a:off x="2623912" y="3199590"/>
            <a:ext cx="6291488" cy="468333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233796"/>
                </a:solidFill>
                <a:latin typeface="Arial"/>
                <a:ea typeface="Arial"/>
                <a:cs typeface="Arial"/>
                <a:sym typeface="Arial"/>
              </a:rPr>
              <a:t>The Environment</a:t>
            </a:r>
            <a:endParaRPr b="0" i="0" sz="1400" u="none" cap="none" strike="noStrike">
              <a:solidFill>
                <a:srgbClr val="000000"/>
              </a:solidFill>
              <a:latin typeface="Arial"/>
              <a:ea typeface="Arial"/>
              <a:cs typeface="Arial"/>
              <a:sym typeface="Arial"/>
            </a:endParaRPr>
          </a:p>
          <a:p>
            <a:pPr indent="-457200" lvl="1" marL="737871" marR="0" rtl="0" algn="l">
              <a:lnSpc>
                <a:spcPct val="100000"/>
              </a:lnSpc>
              <a:spcBef>
                <a:spcPts val="0"/>
              </a:spcBef>
              <a:spcAft>
                <a:spcPts val="0"/>
              </a:spcAft>
              <a:buClr>
                <a:srgbClr val="59AFE1"/>
              </a:buClr>
              <a:buSzPts val="2400"/>
              <a:buFont typeface="Noto Sans Symbols"/>
              <a:buChar char="▪"/>
            </a:pPr>
            <a:r>
              <a:rPr b="0" i="0" lang="en-US" sz="2400" u="none" cap="none" strike="noStrike">
                <a:solidFill>
                  <a:srgbClr val="233796"/>
                </a:solidFill>
                <a:latin typeface="Arial"/>
                <a:ea typeface="Arial"/>
                <a:cs typeface="Arial"/>
                <a:sym typeface="Arial"/>
              </a:rPr>
              <a:t>50 complex SAP workloads, </a:t>
            </a:r>
            <a:br>
              <a:rPr b="0" i="0" lang="en-US" sz="2400" u="none" cap="none" strike="noStrike">
                <a:solidFill>
                  <a:srgbClr val="233796"/>
                </a:solidFill>
                <a:latin typeface="Arial"/>
                <a:ea typeface="Arial"/>
                <a:cs typeface="Arial"/>
                <a:sym typeface="Arial"/>
              </a:rPr>
            </a:br>
            <a:r>
              <a:rPr b="0" i="0" lang="en-US" sz="2400" u="none" cap="none" strike="noStrike">
                <a:solidFill>
                  <a:srgbClr val="233796"/>
                </a:solidFill>
                <a:latin typeface="Arial"/>
                <a:ea typeface="Arial"/>
                <a:cs typeface="Arial"/>
                <a:sym typeface="Arial"/>
              </a:rPr>
              <a:t>200+ servers</a:t>
            </a:r>
            <a:endParaRPr b="0" i="0" sz="2400" u="none" cap="none" strike="noStrike">
              <a:solidFill>
                <a:srgbClr val="233796"/>
              </a:solidFill>
              <a:latin typeface="Arial"/>
              <a:ea typeface="Arial"/>
              <a:cs typeface="Arial"/>
              <a:sym typeface="Arial"/>
            </a:endParaRPr>
          </a:p>
          <a:p>
            <a:pPr indent="-457200" lvl="1" marL="737871" marR="0" rtl="0" algn="l">
              <a:lnSpc>
                <a:spcPct val="100000"/>
              </a:lnSpc>
              <a:spcBef>
                <a:spcPts val="0"/>
              </a:spcBef>
              <a:spcAft>
                <a:spcPts val="0"/>
              </a:spcAft>
              <a:buClr>
                <a:srgbClr val="59AFE1"/>
              </a:buClr>
              <a:buSzPts val="2400"/>
              <a:buFont typeface="Noto Sans Symbols"/>
              <a:buChar char="▪"/>
            </a:pPr>
            <a:r>
              <a:rPr b="0" i="0" lang="en-US" sz="2400" u="none" cap="none" strike="noStrike">
                <a:solidFill>
                  <a:srgbClr val="233796"/>
                </a:solidFill>
                <a:latin typeface="Arial"/>
                <a:ea typeface="Arial"/>
                <a:cs typeface="Arial"/>
                <a:sym typeface="Arial"/>
              </a:rPr>
              <a:t>Had on-premises SAP Linux </a:t>
            </a:r>
            <a:endParaRPr b="0" i="0" sz="1400" u="none" cap="none" strike="noStrike">
              <a:solidFill>
                <a:srgbClr val="000000"/>
              </a:solidFill>
              <a:latin typeface="Arial"/>
              <a:ea typeface="Arial"/>
              <a:cs typeface="Arial"/>
              <a:sym typeface="Arial"/>
            </a:endParaRPr>
          </a:p>
          <a:p>
            <a:pPr indent="-457200" lvl="1" marL="737871" marR="0" rtl="0" algn="l">
              <a:lnSpc>
                <a:spcPct val="100000"/>
              </a:lnSpc>
              <a:spcBef>
                <a:spcPts val="0"/>
              </a:spcBef>
              <a:spcAft>
                <a:spcPts val="0"/>
              </a:spcAft>
              <a:buClr>
                <a:srgbClr val="59AFE1"/>
              </a:buClr>
              <a:buSzPts val="2400"/>
              <a:buFont typeface="Noto Sans Symbols"/>
              <a:buChar char="▪"/>
            </a:pPr>
            <a:r>
              <a:rPr b="0" i="0" lang="en-US" sz="2400" u="none" cap="none" strike="noStrike">
                <a:solidFill>
                  <a:srgbClr val="233796"/>
                </a:solidFill>
                <a:latin typeface="Arial"/>
                <a:ea typeface="Arial"/>
                <a:cs typeface="Arial"/>
                <a:sym typeface="Arial"/>
              </a:rPr>
              <a:t>Migrating to SAP ERP SUSE Enterprise Linux on AWS</a:t>
            </a:r>
            <a:endParaRPr b="0" i="0" sz="1400" u="none" cap="none" strike="noStrike">
              <a:solidFill>
                <a:srgbClr val="000000"/>
              </a:solidFill>
              <a:latin typeface="Arial"/>
              <a:ea typeface="Arial"/>
              <a:cs typeface="Arial"/>
              <a:sym typeface="Arial"/>
            </a:endParaRPr>
          </a:p>
          <a:p>
            <a:pPr indent="0" lvl="0" marL="0" marR="0" rtl="0" algn="l">
              <a:lnSpc>
                <a:spcPct val="40000"/>
              </a:lnSpc>
              <a:spcBef>
                <a:spcPts val="600"/>
              </a:spcBef>
              <a:spcAft>
                <a:spcPts val="0"/>
              </a:spcAft>
              <a:buClr>
                <a:srgbClr val="000000"/>
              </a:buClr>
              <a:buSzPts val="900"/>
              <a:buFont typeface="Arial"/>
              <a:buNone/>
            </a:pPr>
            <a:r>
              <a:t/>
            </a:r>
            <a:endParaRPr b="1" i="0" sz="900" u="none" cap="none" strike="noStrike">
              <a:solidFill>
                <a:srgbClr val="23379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233796"/>
                </a:solidFill>
                <a:latin typeface="Arial"/>
                <a:ea typeface="Arial"/>
                <a:cs typeface="Arial"/>
                <a:sym typeface="Arial"/>
              </a:rPr>
              <a:t>The Challenge</a:t>
            </a:r>
            <a:endParaRPr b="0" i="0" sz="1400" u="none" cap="none" strike="noStrike">
              <a:solidFill>
                <a:srgbClr val="000000"/>
              </a:solidFill>
              <a:latin typeface="Arial"/>
              <a:ea typeface="Arial"/>
              <a:cs typeface="Arial"/>
              <a:sym typeface="Arial"/>
            </a:endParaRPr>
          </a:p>
          <a:p>
            <a:pPr indent="-457200" lvl="1" marL="737871" marR="0" rtl="0" algn="l">
              <a:lnSpc>
                <a:spcPct val="100000"/>
              </a:lnSpc>
              <a:spcBef>
                <a:spcPts val="0"/>
              </a:spcBef>
              <a:spcAft>
                <a:spcPts val="0"/>
              </a:spcAft>
              <a:buClr>
                <a:srgbClr val="59AFE1"/>
              </a:buClr>
              <a:buSzPts val="2400"/>
              <a:buFont typeface="Noto Sans Symbols"/>
              <a:buChar char="▪"/>
            </a:pPr>
            <a:r>
              <a:rPr b="0" i="0" lang="en-US" sz="2400" u="none" cap="none" strike="noStrike">
                <a:solidFill>
                  <a:srgbClr val="233796"/>
                </a:solidFill>
                <a:latin typeface="Arial"/>
                <a:ea typeface="Arial"/>
                <a:cs typeface="Arial"/>
                <a:sym typeface="Arial"/>
              </a:rPr>
              <a:t>Required cost-effective SAP-Certified </a:t>
            </a:r>
            <a:br>
              <a:rPr b="0" i="0" lang="en-US" sz="2400" u="none" cap="none" strike="noStrike">
                <a:solidFill>
                  <a:srgbClr val="233796"/>
                </a:solidFill>
                <a:latin typeface="Arial"/>
                <a:ea typeface="Arial"/>
                <a:cs typeface="Arial"/>
                <a:sym typeface="Arial"/>
              </a:rPr>
            </a:br>
            <a:r>
              <a:rPr b="0" i="0" lang="en-US" sz="2400" u="none" cap="none" strike="noStrike">
                <a:solidFill>
                  <a:srgbClr val="233796"/>
                </a:solidFill>
                <a:latin typeface="Arial"/>
                <a:ea typeface="Arial"/>
                <a:cs typeface="Arial"/>
                <a:sym typeface="Arial"/>
              </a:rPr>
              <a:t>HA solution</a:t>
            </a:r>
            <a:endParaRPr b="0" i="0" sz="1400" u="none" cap="none" strike="noStrike">
              <a:solidFill>
                <a:srgbClr val="000000"/>
              </a:solidFill>
              <a:latin typeface="Arial"/>
              <a:ea typeface="Arial"/>
              <a:cs typeface="Arial"/>
              <a:sym typeface="Arial"/>
            </a:endParaRPr>
          </a:p>
          <a:p>
            <a:pPr indent="-457200" lvl="1" marL="737871" marR="0" rtl="0" algn="l">
              <a:lnSpc>
                <a:spcPct val="100000"/>
              </a:lnSpc>
              <a:spcBef>
                <a:spcPts val="0"/>
              </a:spcBef>
              <a:spcAft>
                <a:spcPts val="0"/>
              </a:spcAft>
              <a:buClr>
                <a:srgbClr val="59AFE1"/>
              </a:buClr>
              <a:buSzPts val="2400"/>
              <a:buFont typeface="Noto Sans Symbols"/>
              <a:buChar char="▪"/>
            </a:pPr>
            <a:r>
              <a:rPr b="0" i="0" lang="en-US" sz="2400" u="none" cap="none" strike="noStrike">
                <a:solidFill>
                  <a:srgbClr val="233796"/>
                </a:solidFill>
                <a:latin typeface="Arial"/>
                <a:ea typeface="Arial"/>
                <a:cs typeface="Arial"/>
                <a:sym typeface="Arial"/>
              </a:rPr>
              <a:t>Ensure HA in AWS is as robust as </a:t>
            </a:r>
            <a:br>
              <a:rPr b="0" i="0" lang="en-US" sz="2400" u="none" cap="none" strike="noStrike">
                <a:solidFill>
                  <a:srgbClr val="233796"/>
                </a:solidFill>
                <a:latin typeface="Arial"/>
                <a:ea typeface="Arial"/>
                <a:cs typeface="Arial"/>
                <a:sym typeface="Arial"/>
              </a:rPr>
            </a:br>
            <a:r>
              <a:rPr b="0" i="0" lang="en-US" sz="2400" u="none" cap="none" strike="noStrike">
                <a:solidFill>
                  <a:srgbClr val="233796"/>
                </a:solidFill>
                <a:latin typeface="Arial"/>
                <a:ea typeface="Arial"/>
                <a:cs typeface="Arial"/>
                <a:sym typeface="Arial"/>
              </a:rPr>
              <a:t>on-premises infrastructure</a:t>
            </a:r>
            <a:endParaRPr b="0" i="0" sz="1400" u="none" cap="none" strike="noStrike">
              <a:solidFill>
                <a:srgbClr val="000000"/>
              </a:solidFill>
              <a:latin typeface="Arial"/>
              <a:ea typeface="Arial"/>
              <a:cs typeface="Arial"/>
              <a:sym typeface="Arial"/>
            </a:endParaRPr>
          </a:p>
          <a:p>
            <a:pPr indent="-457200" lvl="1" marL="737871" marR="0" rtl="0" algn="l">
              <a:lnSpc>
                <a:spcPct val="100000"/>
              </a:lnSpc>
              <a:spcBef>
                <a:spcPts val="0"/>
              </a:spcBef>
              <a:spcAft>
                <a:spcPts val="0"/>
              </a:spcAft>
              <a:buClr>
                <a:srgbClr val="59AFE1"/>
              </a:buClr>
              <a:buSzPts val="2400"/>
              <a:buFont typeface="Noto Sans Symbols"/>
              <a:buChar char="▪"/>
            </a:pPr>
            <a:r>
              <a:rPr b="0" i="0" lang="en-US" sz="2400" u="none" cap="none" strike="noStrike">
                <a:solidFill>
                  <a:srgbClr val="233796"/>
                </a:solidFill>
                <a:latin typeface="Arial"/>
                <a:ea typeface="Arial"/>
                <a:cs typeface="Arial"/>
                <a:sym typeface="Arial"/>
              </a:rPr>
              <a:t>Short timeframe for migration</a:t>
            </a:r>
            <a:endParaRPr b="0" i="0" sz="1400" u="none" cap="none" strike="noStrike">
              <a:solidFill>
                <a:srgbClr val="000000"/>
              </a:solidFill>
              <a:latin typeface="Arial"/>
              <a:ea typeface="Arial"/>
              <a:cs typeface="Arial"/>
              <a:sym typeface="Arial"/>
            </a:endParaRPr>
          </a:p>
        </p:txBody>
      </p:sp>
      <p:sp>
        <p:nvSpPr>
          <p:cNvPr id="524" name="Google Shape;524;p22"/>
          <p:cNvSpPr txBox="1"/>
          <p:nvPr/>
        </p:nvSpPr>
        <p:spPr>
          <a:xfrm>
            <a:off x="10363200" y="3583882"/>
            <a:ext cx="6057089" cy="443198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233796"/>
                </a:solidFill>
                <a:latin typeface="Arial"/>
                <a:ea typeface="Arial"/>
                <a:cs typeface="Arial"/>
                <a:sym typeface="Arial"/>
              </a:rPr>
              <a:t>The Solution</a:t>
            </a:r>
            <a:endParaRPr b="0" i="0" sz="1400" u="none" cap="none" strike="noStrike">
              <a:solidFill>
                <a:srgbClr val="000000"/>
              </a:solidFill>
              <a:latin typeface="Arial"/>
              <a:ea typeface="Arial"/>
              <a:cs typeface="Arial"/>
              <a:sym typeface="Arial"/>
            </a:endParaRPr>
          </a:p>
          <a:p>
            <a:pPr indent="-457200" lvl="1" marL="737871" marR="0" rtl="0" algn="l">
              <a:lnSpc>
                <a:spcPct val="100000"/>
              </a:lnSpc>
              <a:spcBef>
                <a:spcPts val="0"/>
              </a:spcBef>
              <a:spcAft>
                <a:spcPts val="0"/>
              </a:spcAft>
              <a:buClr>
                <a:srgbClr val="59AFE1"/>
              </a:buClr>
              <a:buSzPts val="2400"/>
              <a:buFont typeface="Noto Sans Symbols"/>
              <a:buChar char="▪"/>
            </a:pPr>
            <a:r>
              <a:rPr b="0" i="0" lang="en-US" sz="2400" u="none" cap="none" strike="noStrike">
                <a:solidFill>
                  <a:srgbClr val="233796"/>
                </a:solidFill>
                <a:latin typeface="Arial"/>
                <a:ea typeface="Arial"/>
                <a:cs typeface="Arial"/>
                <a:sym typeface="Arial"/>
              </a:rPr>
              <a:t>SIOS Protection Suite in AWS on SAP Linux Enterprise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2800"/>
              <a:buFont typeface="Arial"/>
              <a:buNone/>
            </a:pPr>
            <a:r>
              <a:rPr b="1" i="0" lang="en-US" sz="2800" u="none" cap="none" strike="noStrike">
                <a:solidFill>
                  <a:srgbClr val="233796"/>
                </a:solidFill>
                <a:latin typeface="Arial"/>
                <a:ea typeface="Arial"/>
                <a:cs typeface="Arial"/>
                <a:sym typeface="Arial"/>
              </a:rPr>
              <a:t>The Results</a:t>
            </a:r>
            <a:endParaRPr b="0" i="0" sz="1400" u="none" cap="none" strike="noStrike">
              <a:solidFill>
                <a:srgbClr val="000000"/>
              </a:solidFill>
              <a:latin typeface="Arial"/>
              <a:ea typeface="Arial"/>
              <a:cs typeface="Arial"/>
              <a:sym typeface="Arial"/>
            </a:endParaRPr>
          </a:p>
          <a:p>
            <a:pPr indent="-457200" lvl="1" marL="737871" marR="0" rtl="0" algn="l">
              <a:lnSpc>
                <a:spcPct val="100000"/>
              </a:lnSpc>
              <a:spcBef>
                <a:spcPts val="0"/>
              </a:spcBef>
              <a:spcAft>
                <a:spcPts val="0"/>
              </a:spcAft>
              <a:buClr>
                <a:srgbClr val="59AFE1"/>
              </a:buClr>
              <a:buSzPts val="2400"/>
              <a:buFont typeface="Noto Sans Symbols"/>
              <a:buChar char="▪"/>
            </a:pPr>
            <a:r>
              <a:rPr b="0" i="0" lang="en-US" sz="2400" u="none" cap="none" strike="noStrike">
                <a:solidFill>
                  <a:srgbClr val="233796"/>
                </a:solidFill>
                <a:latin typeface="Arial"/>
                <a:ea typeface="Arial"/>
                <a:cs typeface="Arial"/>
                <a:sym typeface="Arial"/>
              </a:rPr>
              <a:t>Fast, Efficient Implementation</a:t>
            </a:r>
            <a:endParaRPr b="0" i="0" sz="1400" u="none" cap="none" strike="noStrike">
              <a:solidFill>
                <a:srgbClr val="000000"/>
              </a:solidFill>
              <a:latin typeface="Arial"/>
              <a:ea typeface="Arial"/>
              <a:cs typeface="Arial"/>
              <a:sym typeface="Arial"/>
            </a:endParaRPr>
          </a:p>
          <a:p>
            <a:pPr indent="-457200" lvl="1" marL="737871" marR="0" rtl="0" algn="l">
              <a:lnSpc>
                <a:spcPct val="100000"/>
              </a:lnSpc>
              <a:spcBef>
                <a:spcPts val="0"/>
              </a:spcBef>
              <a:spcAft>
                <a:spcPts val="0"/>
              </a:spcAft>
              <a:buClr>
                <a:srgbClr val="59AFE1"/>
              </a:buClr>
              <a:buSzPts val="2400"/>
              <a:buFont typeface="Noto Sans Symbols"/>
              <a:buChar char="▪"/>
            </a:pPr>
            <a:r>
              <a:rPr b="0" i="0" lang="en-US" sz="2400" u="none" cap="none" strike="noStrike">
                <a:solidFill>
                  <a:srgbClr val="233796"/>
                </a:solidFill>
                <a:latin typeface="Arial"/>
                <a:ea typeface="Arial"/>
                <a:cs typeface="Arial"/>
                <a:sym typeface="Arial"/>
              </a:rPr>
              <a:t>Significant overall cost reduction</a:t>
            </a:r>
            <a:endParaRPr b="0" i="0" sz="1400" u="none" cap="none" strike="noStrike">
              <a:solidFill>
                <a:srgbClr val="000000"/>
              </a:solidFill>
              <a:latin typeface="Arial"/>
              <a:ea typeface="Arial"/>
              <a:cs typeface="Arial"/>
              <a:sym typeface="Arial"/>
            </a:endParaRPr>
          </a:p>
          <a:p>
            <a:pPr indent="-457200" lvl="1" marL="737871" marR="0" rtl="0" algn="l">
              <a:lnSpc>
                <a:spcPct val="100000"/>
              </a:lnSpc>
              <a:spcBef>
                <a:spcPts val="0"/>
              </a:spcBef>
              <a:spcAft>
                <a:spcPts val="0"/>
              </a:spcAft>
              <a:buClr>
                <a:srgbClr val="59AFE1"/>
              </a:buClr>
              <a:buSzPts val="2400"/>
              <a:buFont typeface="Noto Sans Symbols"/>
              <a:buChar char="▪"/>
            </a:pPr>
            <a:r>
              <a:rPr b="0" i="0" lang="en-US" sz="2400" u="none" cap="none" strike="noStrike">
                <a:solidFill>
                  <a:srgbClr val="233796"/>
                </a:solidFill>
                <a:latin typeface="Arial"/>
                <a:ea typeface="Arial"/>
                <a:cs typeface="Arial"/>
                <a:sym typeface="Arial"/>
              </a:rPr>
              <a:t>Configuration wizards met short timeframe requirement</a:t>
            </a:r>
            <a:endParaRPr b="0" i="0" sz="1400" u="none" cap="none" strike="noStrike">
              <a:solidFill>
                <a:srgbClr val="000000"/>
              </a:solidFill>
              <a:latin typeface="Arial"/>
              <a:ea typeface="Arial"/>
              <a:cs typeface="Arial"/>
              <a:sym typeface="Arial"/>
            </a:endParaRPr>
          </a:p>
          <a:p>
            <a:pPr indent="-457200" lvl="1" marL="737871" marR="0" rtl="0" algn="l">
              <a:lnSpc>
                <a:spcPct val="100000"/>
              </a:lnSpc>
              <a:spcBef>
                <a:spcPts val="0"/>
              </a:spcBef>
              <a:spcAft>
                <a:spcPts val="0"/>
              </a:spcAft>
              <a:buClr>
                <a:srgbClr val="59AFE1"/>
              </a:buClr>
              <a:buSzPts val="2400"/>
              <a:buFont typeface="Noto Sans Symbols"/>
              <a:buChar char="▪"/>
            </a:pPr>
            <a:r>
              <a:rPr b="0" i="0" lang="en-US" sz="2400" u="none" cap="none" strike="noStrike">
                <a:solidFill>
                  <a:srgbClr val="233796"/>
                </a:solidFill>
                <a:latin typeface="Arial"/>
                <a:ea typeface="Arial"/>
                <a:cs typeface="Arial"/>
                <a:sym typeface="Arial"/>
              </a:rPr>
              <a:t>Robust, SAP-Certified High Availability Protection</a:t>
            </a:r>
            <a:endParaRPr b="0" i="0" sz="1400" u="none" cap="none" strike="noStrike">
              <a:solidFill>
                <a:srgbClr val="000000"/>
              </a:solidFill>
              <a:latin typeface="Arial"/>
              <a:ea typeface="Arial"/>
              <a:cs typeface="Arial"/>
              <a:sym typeface="Arial"/>
            </a:endParaRPr>
          </a:p>
          <a:p>
            <a:pPr indent="0" lvl="0" marL="0" marR="0" rtl="0" algn="l">
              <a:lnSpc>
                <a:spcPct val="149964"/>
              </a:lnSpc>
              <a:spcBef>
                <a:spcPts val="0"/>
              </a:spcBef>
              <a:spcAft>
                <a:spcPts val="0"/>
              </a:spcAft>
              <a:buClr>
                <a:srgbClr val="000000"/>
              </a:buClr>
              <a:buSzPts val="2800"/>
              <a:buFont typeface="Arial"/>
              <a:buNone/>
            </a:pPr>
            <a:r>
              <a:t/>
            </a:r>
            <a:endParaRPr b="0" i="0" sz="2800" u="none" cap="none" strike="noStrike">
              <a:solidFill>
                <a:srgbClr val="003B73"/>
              </a:solidFill>
              <a:latin typeface="Arial"/>
              <a:ea typeface="Arial"/>
              <a:cs typeface="Arial"/>
              <a:sym typeface="Arial"/>
            </a:endParaRPr>
          </a:p>
        </p:txBody>
      </p:sp>
      <p:pic>
        <p:nvPicPr>
          <p:cNvPr id="525" name="Google Shape;525;p22"/>
          <p:cNvPicPr preferRelativeResize="0"/>
          <p:nvPr/>
        </p:nvPicPr>
        <p:blipFill rotWithShape="1">
          <a:blip r:embed="rId5">
            <a:alphaModFix/>
          </a:blip>
          <a:srcRect b="0" l="0" r="0" t="0"/>
          <a:stretch/>
        </p:blipFill>
        <p:spPr>
          <a:xfrm>
            <a:off x="973042" y="3131326"/>
            <a:ext cx="1494651" cy="1786838"/>
          </a:xfrm>
          <a:prstGeom prst="rect">
            <a:avLst/>
          </a:prstGeom>
          <a:noFill/>
          <a:ln>
            <a:noFill/>
          </a:ln>
        </p:spPr>
      </p:pic>
      <p:sp>
        <p:nvSpPr>
          <p:cNvPr id="526" name="Google Shape;526;p22"/>
          <p:cNvSpPr txBox="1"/>
          <p:nvPr>
            <p:ph type="title"/>
          </p:nvPr>
        </p:nvSpPr>
        <p:spPr>
          <a:xfrm>
            <a:off x="1828800" y="419100"/>
            <a:ext cx="13944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1E79"/>
              </a:buClr>
              <a:buSzPts val="6000"/>
              <a:buFont typeface="Arial"/>
              <a:buNone/>
            </a:pPr>
            <a:r>
              <a:rPr lang="en-US"/>
              <a:t>HA for SAP on AWS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pic>
        <p:nvPicPr>
          <p:cNvPr id="531" name="Google Shape;531;p23"/>
          <p:cNvPicPr preferRelativeResize="0"/>
          <p:nvPr/>
        </p:nvPicPr>
        <p:blipFill rotWithShape="1">
          <a:blip r:embed="rId3">
            <a:alphaModFix/>
          </a:blip>
          <a:srcRect b="0" l="0" r="0" t="0"/>
          <a:stretch/>
        </p:blipFill>
        <p:spPr>
          <a:xfrm>
            <a:off x="10154052" y="8621555"/>
            <a:ext cx="2113739" cy="616507"/>
          </a:xfrm>
          <a:prstGeom prst="rect">
            <a:avLst/>
          </a:prstGeom>
          <a:noFill/>
          <a:ln>
            <a:noFill/>
          </a:ln>
        </p:spPr>
      </p:pic>
      <p:pic>
        <p:nvPicPr>
          <p:cNvPr id="532" name="Google Shape;532;p23"/>
          <p:cNvPicPr preferRelativeResize="0"/>
          <p:nvPr/>
        </p:nvPicPr>
        <p:blipFill rotWithShape="1">
          <a:blip r:embed="rId4">
            <a:alphaModFix/>
          </a:blip>
          <a:srcRect b="0" l="0" r="0" t="0"/>
          <a:stretch/>
        </p:blipFill>
        <p:spPr>
          <a:xfrm>
            <a:off x="13372484" y="8433396"/>
            <a:ext cx="2063432" cy="1121432"/>
          </a:xfrm>
          <a:prstGeom prst="rect">
            <a:avLst/>
          </a:prstGeom>
          <a:noFill/>
          <a:ln>
            <a:noFill/>
          </a:ln>
        </p:spPr>
      </p:pic>
      <p:grpSp>
        <p:nvGrpSpPr>
          <p:cNvPr id="533" name="Google Shape;533;p23"/>
          <p:cNvGrpSpPr/>
          <p:nvPr/>
        </p:nvGrpSpPr>
        <p:grpSpPr>
          <a:xfrm>
            <a:off x="778211" y="2894249"/>
            <a:ext cx="16956896" cy="5172647"/>
            <a:chOff x="778211" y="2894249"/>
            <a:chExt cx="16956896" cy="5172647"/>
          </a:xfrm>
        </p:grpSpPr>
        <p:sp>
          <p:nvSpPr>
            <p:cNvPr id="534" name="Google Shape;534;p23"/>
            <p:cNvSpPr/>
            <p:nvPr/>
          </p:nvSpPr>
          <p:spPr>
            <a:xfrm>
              <a:off x="9004773" y="2894249"/>
              <a:ext cx="8730334" cy="5162920"/>
            </a:xfrm>
            <a:custGeom>
              <a:rect b="b" l="l" r="r" t="t"/>
              <a:pathLst>
                <a:path extrusionOk="0" h="5162920" w="8747240">
                  <a:moveTo>
                    <a:pt x="0" y="0"/>
                  </a:moveTo>
                  <a:lnTo>
                    <a:pt x="7838927" y="0"/>
                  </a:lnTo>
                  <a:lnTo>
                    <a:pt x="8747240" y="2581460"/>
                  </a:lnTo>
                  <a:lnTo>
                    <a:pt x="7838927" y="5162920"/>
                  </a:lnTo>
                  <a:lnTo>
                    <a:pt x="0" y="5162920"/>
                  </a:lnTo>
                  <a:lnTo>
                    <a:pt x="776847" y="2549621"/>
                  </a:lnTo>
                  <a:lnTo>
                    <a:pt x="0" y="0"/>
                  </a:lnTo>
                  <a:close/>
                </a:path>
              </a:pathLst>
            </a:custGeom>
            <a:solidFill>
              <a:schemeClr val="lt1"/>
            </a:solidFill>
            <a:ln cap="flat" cmpd="sng" w="63500">
              <a:solidFill>
                <a:srgbClr val="0DA9B3"/>
              </a:solidFill>
              <a:prstDash val="solid"/>
              <a:round/>
              <a:headEnd len="sm" w="sm" type="none"/>
              <a:tailEnd len="sm" w="sm" type="none"/>
            </a:ln>
            <a:effectLst>
              <a:outerShdw blurRad="304800" sx="100082" rotWithShape="0" algn="tl" dir="2700000" dist="88900" sy="100082">
                <a:srgbClr val="000000">
                  <a:alpha val="2274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35" name="Google Shape;535;p23"/>
            <p:cNvSpPr/>
            <p:nvPr/>
          </p:nvSpPr>
          <p:spPr>
            <a:xfrm>
              <a:off x="778211" y="2903976"/>
              <a:ext cx="8556188" cy="5162920"/>
            </a:xfrm>
            <a:prstGeom prst="homePlate">
              <a:avLst>
                <a:gd fmla="val 14955" name="adj"/>
              </a:avLst>
            </a:prstGeom>
            <a:solidFill>
              <a:schemeClr val="lt1"/>
            </a:solidFill>
            <a:ln cap="flat" cmpd="sng" w="63500">
              <a:solidFill>
                <a:srgbClr val="59AFE1"/>
              </a:solidFill>
              <a:prstDash val="solid"/>
              <a:round/>
              <a:headEnd len="sm" w="sm" type="none"/>
              <a:tailEnd len="sm" w="sm" type="none"/>
            </a:ln>
            <a:effectLst>
              <a:outerShdw blurRad="314570" sx="100082" rotWithShape="0" algn="tl" dir="2700000" dist="88900" sy="100082">
                <a:srgbClr val="000000">
                  <a:alpha val="22352"/>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536" name="Google Shape;536;p23"/>
          <p:cNvSpPr txBox="1"/>
          <p:nvPr/>
        </p:nvSpPr>
        <p:spPr>
          <a:xfrm>
            <a:off x="2620741" y="3238500"/>
            <a:ext cx="6079635" cy="474745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233796"/>
                </a:solidFill>
                <a:latin typeface="Arial"/>
                <a:ea typeface="Arial"/>
                <a:cs typeface="Arial"/>
                <a:sym typeface="Arial"/>
              </a:rPr>
              <a:t>The Environment</a:t>
            </a:r>
            <a:endParaRPr b="0" i="0" sz="1400" u="none" cap="none" strike="noStrike">
              <a:solidFill>
                <a:srgbClr val="000000"/>
              </a:solidFill>
              <a:latin typeface="Arial"/>
              <a:ea typeface="Arial"/>
              <a:cs typeface="Arial"/>
              <a:sym typeface="Arial"/>
            </a:endParaRPr>
          </a:p>
          <a:p>
            <a:pPr indent="-457200" lvl="1" marL="737871" marR="0" rtl="0" algn="l">
              <a:lnSpc>
                <a:spcPct val="100000"/>
              </a:lnSpc>
              <a:spcBef>
                <a:spcPts val="0"/>
              </a:spcBef>
              <a:spcAft>
                <a:spcPts val="0"/>
              </a:spcAft>
              <a:buClr>
                <a:srgbClr val="59AFE1"/>
              </a:buClr>
              <a:buSzPts val="2400"/>
              <a:buFont typeface="Noto Sans Symbols"/>
              <a:buChar char="▪"/>
            </a:pPr>
            <a:r>
              <a:rPr b="0" i="0" lang="en-US" sz="2400" u="none" cap="none" strike="noStrike">
                <a:solidFill>
                  <a:srgbClr val="233796"/>
                </a:solidFill>
                <a:latin typeface="Arial"/>
                <a:ea typeface="Arial"/>
                <a:cs typeface="Arial"/>
                <a:sym typeface="Arial"/>
              </a:rPr>
              <a:t>30+ SAP Systems</a:t>
            </a:r>
            <a:endParaRPr b="0" i="0" sz="1400" u="none" cap="none" strike="noStrike">
              <a:solidFill>
                <a:srgbClr val="000000"/>
              </a:solidFill>
              <a:latin typeface="Arial"/>
              <a:ea typeface="Arial"/>
              <a:cs typeface="Arial"/>
              <a:sym typeface="Arial"/>
            </a:endParaRPr>
          </a:p>
          <a:p>
            <a:pPr indent="-457200" lvl="1" marL="737871" marR="0" rtl="0" algn="l">
              <a:lnSpc>
                <a:spcPct val="100000"/>
              </a:lnSpc>
              <a:spcBef>
                <a:spcPts val="0"/>
              </a:spcBef>
              <a:spcAft>
                <a:spcPts val="0"/>
              </a:spcAft>
              <a:buClr>
                <a:srgbClr val="59AFE1"/>
              </a:buClr>
              <a:buSzPts val="2400"/>
              <a:buFont typeface="Noto Sans Symbols"/>
              <a:buChar char="▪"/>
            </a:pPr>
            <a:r>
              <a:rPr b="0" i="0" lang="en-US" sz="2400" u="none" cap="none" strike="noStrike">
                <a:solidFill>
                  <a:srgbClr val="233796"/>
                </a:solidFill>
                <a:latin typeface="Arial"/>
                <a:ea typeface="Arial"/>
                <a:cs typeface="Arial"/>
                <a:sym typeface="Arial"/>
              </a:rPr>
              <a:t>End of support hardware environment </a:t>
            </a:r>
            <a:endParaRPr b="0" i="0" sz="2400" u="none" cap="none" strike="noStrike">
              <a:solidFill>
                <a:srgbClr val="233796"/>
              </a:solidFill>
              <a:latin typeface="Arial"/>
              <a:ea typeface="Arial"/>
              <a:cs typeface="Arial"/>
              <a:sym typeface="Arial"/>
            </a:endParaRPr>
          </a:p>
          <a:p>
            <a:pPr indent="-457200" lvl="1" marL="737871" marR="0" rtl="0" algn="l">
              <a:lnSpc>
                <a:spcPct val="100000"/>
              </a:lnSpc>
              <a:spcBef>
                <a:spcPts val="0"/>
              </a:spcBef>
              <a:spcAft>
                <a:spcPts val="0"/>
              </a:spcAft>
              <a:buClr>
                <a:srgbClr val="59AFE1"/>
              </a:buClr>
              <a:buSzPts val="2400"/>
              <a:buFont typeface="Noto Sans Symbols"/>
              <a:buChar char="▪"/>
            </a:pPr>
            <a:r>
              <a:rPr b="0" i="0" lang="en-US" sz="2400" u="none" cap="none" strike="noStrike">
                <a:solidFill>
                  <a:srgbClr val="233796"/>
                </a:solidFill>
                <a:latin typeface="Arial"/>
                <a:ea typeface="Arial"/>
                <a:cs typeface="Arial"/>
                <a:sym typeface="Arial"/>
              </a:rPr>
              <a:t>On-premise SAP on AIX + Oracle </a:t>
            </a:r>
            <a:endParaRPr b="0" i="0" sz="1400" u="none" cap="none" strike="noStrike">
              <a:solidFill>
                <a:srgbClr val="000000"/>
              </a:solidFill>
              <a:latin typeface="Arial"/>
              <a:ea typeface="Arial"/>
              <a:cs typeface="Arial"/>
              <a:sym typeface="Arial"/>
            </a:endParaRPr>
          </a:p>
          <a:p>
            <a:pPr indent="-457200" lvl="1" marL="737871" marR="0" rtl="0" algn="l">
              <a:lnSpc>
                <a:spcPct val="100000"/>
              </a:lnSpc>
              <a:spcBef>
                <a:spcPts val="0"/>
              </a:spcBef>
              <a:spcAft>
                <a:spcPts val="0"/>
              </a:spcAft>
              <a:buClr>
                <a:srgbClr val="59AFE1"/>
              </a:buClr>
              <a:buSzPts val="2400"/>
              <a:buFont typeface="Noto Sans Symbols"/>
              <a:buChar char="▪"/>
            </a:pPr>
            <a:r>
              <a:rPr b="0" i="0" lang="en-US" sz="2400" u="none" cap="none" strike="noStrike">
                <a:solidFill>
                  <a:srgbClr val="233796"/>
                </a:solidFill>
                <a:latin typeface="Arial"/>
                <a:ea typeface="Arial"/>
                <a:cs typeface="Arial"/>
                <a:sym typeface="Arial"/>
              </a:rPr>
              <a:t>Migrating to Red Hat Enterprise Linux (RHEL) </a:t>
            </a:r>
            <a:endParaRPr b="0" i="0" sz="1400" u="none" cap="none" strike="noStrike">
              <a:solidFill>
                <a:srgbClr val="000000"/>
              </a:solidFill>
              <a:latin typeface="Arial"/>
              <a:ea typeface="Arial"/>
              <a:cs typeface="Arial"/>
              <a:sym typeface="Arial"/>
            </a:endParaRPr>
          </a:p>
          <a:p>
            <a:pPr indent="-457200" lvl="1" marL="737871" marR="0" rtl="0" algn="l">
              <a:lnSpc>
                <a:spcPct val="100000"/>
              </a:lnSpc>
              <a:spcBef>
                <a:spcPts val="0"/>
              </a:spcBef>
              <a:spcAft>
                <a:spcPts val="0"/>
              </a:spcAft>
              <a:buClr>
                <a:srgbClr val="59AFE1"/>
              </a:buClr>
              <a:buSzPts val="2400"/>
              <a:buFont typeface="Noto Sans Symbols"/>
              <a:buChar char="▪"/>
            </a:pPr>
            <a:r>
              <a:rPr b="0" i="0" lang="en-US" sz="2400" u="none" cap="none" strike="noStrike">
                <a:solidFill>
                  <a:srgbClr val="233796"/>
                </a:solidFill>
                <a:latin typeface="Arial"/>
                <a:ea typeface="Arial"/>
                <a:cs typeface="Arial"/>
                <a:sym typeface="Arial"/>
              </a:rPr>
              <a:t>Adaptive Server Enterprise (ASE) </a:t>
            </a:r>
            <a:br>
              <a:rPr b="0" i="0" lang="en-US" sz="2400" u="none" cap="none" strike="noStrike">
                <a:solidFill>
                  <a:srgbClr val="233796"/>
                </a:solidFill>
                <a:latin typeface="Arial"/>
                <a:ea typeface="Arial"/>
                <a:cs typeface="Arial"/>
                <a:sym typeface="Arial"/>
              </a:rPr>
            </a:br>
            <a:r>
              <a:rPr b="0" i="0" lang="en-US" sz="2400" u="none" cap="none" strike="noStrike">
                <a:solidFill>
                  <a:srgbClr val="233796"/>
                </a:solidFill>
                <a:latin typeface="Arial"/>
                <a:ea typeface="Arial"/>
                <a:cs typeface="Arial"/>
                <a:sym typeface="Arial"/>
              </a:rPr>
              <a:t>on AWS</a:t>
            </a:r>
            <a:endParaRPr b="0" i="0" sz="2800" u="none" cap="none" strike="noStrike">
              <a:solidFill>
                <a:srgbClr val="233796"/>
              </a:solidFill>
              <a:latin typeface="Arial"/>
              <a:ea typeface="Arial"/>
              <a:cs typeface="Arial"/>
              <a:sym typeface="Arial"/>
            </a:endParaRPr>
          </a:p>
          <a:p>
            <a:pPr indent="0" lvl="0" marL="0" marR="0" rtl="0" algn="l">
              <a:lnSpc>
                <a:spcPct val="52857"/>
              </a:lnSpc>
              <a:spcBef>
                <a:spcPts val="0"/>
              </a:spcBef>
              <a:spcAft>
                <a:spcPts val="0"/>
              </a:spcAft>
              <a:buClr>
                <a:srgbClr val="000000"/>
              </a:buClr>
              <a:buSzPts val="2800"/>
              <a:buFont typeface="Arial"/>
              <a:buNone/>
            </a:pPr>
            <a:r>
              <a:t/>
            </a:r>
            <a:endParaRPr b="1" i="0" sz="2800" u="none" cap="none" strike="noStrike">
              <a:solidFill>
                <a:srgbClr val="23379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233796"/>
                </a:solidFill>
                <a:latin typeface="Arial"/>
                <a:ea typeface="Arial"/>
                <a:cs typeface="Arial"/>
                <a:sym typeface="Arial"/>
              </a:rPr>
              <a:t>The Challenge</a:t>
            </a:r>
            <a:endParaRPr b="0" i="0" sz="1400" u="none" cap="none" strike="noStrike">
              <a:solidFill>
                <a:srgbClr val="000000"/>
              </a:solidFill>
              <a:latin typeface="Arial"/>
              <a:ea typeface="Arial"/>
              <a:cs typeface="Arial"/>
              <a:sym typeface="Arial"/>
            </a:endParaRPr>
          </a:p>
          <a:p>
            <a:pPr indent="-457200" lvl="1" marL="737871" marR="0" rtl="0" algn="l">
              <a:lnSpc>
                <a:spcPct val="100000"/>
              </a:lnSpc>
              <a:spcBef>
                <a:spcPts val="0"/>
              </a:spcBef>
              <a:spcAft>
                <a:spcPts val="0"/>
              </a:spcAft>
              <a:buClr>
                <a:srgbClr val="59AFE1"/>
              </a:buClr>
              <a:buSzPts val="2400"/>
              <a:buFont typeface="Noto Sans Symbols"/>
              <a:buChar char="▪"/>
            </a:pPr>
            <a:r>
              <a:rPr b="0" i="0" lang="en-US" sz="2400" u="none" cap="none" strike="noStrike">
                <a:solidFill>
                  <a:srgbClr val="233796"/>
                </a:solidFill>
                <a:latin typeface="Arial"/>
                <a:ea typeface="Arial"/>
                <a:cs typeface="Arial"/>
                <a:sym typeface="Arial"/>
              </a:rPr>
              <a:t>SAP-Certified HA solution required</a:t>
            </a:r>
            <a:endParaRPr b="0" i="0" sz="1400" u="none" cap="none" strike="noStrike">
              <a:solidFill>
                <a:srgbClr val="000000"/>
              </a:solidFill>
              <a:latin typeface="Arial"/>
              <a:ea typeface="Arial"/>
              <a:cs typeface="Arial"/>
              <a:sym typeface="Arial"/>
            </a:endParaRPr>
          </a:p>
          <a:p>
            <a:pPr indent="-457200" lvl="1" marL="737871" marR="0" rtl="0" algn="l">
              <a:lnSpc>
                <a:spcPct val="100000"/>
              </a:lnSpc>
              <a:spcBef>
                <a:spcPts val="0"/>
              </a:spcBef>
              <a:spcAft>
                <a:spcPts val="0"/>
              </a:spcAft>
              <a:buClr>
                <a:srgbClr val="59AFE1"/>
              </a:buClr>
              <a:buSzPts val="2400"/>
              <a:buFont typeface="Noto Sans Symbols"/>
              <a:buChar char="▪"/>
            </a:pPr>
            <a:r>
              <a:rPr b="0" i="0" lang="en-US" sz="2400" u="none" cap="none" strike="noStrike">
                <a:solidFill>
                  <a:srgbClr val="233796"/>
                </a:solidFill>
                <a:latin typeface="Arial"/>
                <a:ea typeface="Arial"/>
                <a:cs typeface="Arial"/>
                <a:sym typeface="Arial"/>
              </a:rPr>
              <a:t>Ensure HA in AWS is as robust as </a:t>
            </a:r>
            <a:br>
              <a:rPr b="0" i="0" lang="en-US" sz="2400" u="none" cap="none" strike="noStrike">
                <a:solidFill>
                  <a:srgbClr val="233796"/>
                </a:solidFill>
                <a:latin typeface="Arial"/>
                <a:ea typeface="Arial"/>
                <a:cs typeface="Arial"/>
                <a:sym typeface="Arial"/>
              </a:rPr>
            </a:br>
            <a:r>
              <a:rPr b="0" i="0" lang="en-US" sz="2400" u="none" cap="none" strike="noStrike">
                <a:solidFill>
                  <a:srgbClr val="233796"/>
                </a:solidFill>
                <a:latin typeface="Arial"/>
                <a:ea typeface="Arial"/>
                <a:cs typeface="Arial"/>
                <a:sym typeface="Arial"/>
              </a:rPr>
              <a:t>on-premises infrastructure</a:t>
            </a:r>
            <a:endParaRPr b="0" i="0" sz="1400" u="none" cap="none" strike="noStrike">
              <a:solidFill>
                <a:srgbClr val="000000"/>
              </a:solidFill>
              <a:latin typeface="Arial"/>
              <a:ea typeface="Arial"/>
              <a:cs typeface="Arial"/>
              <a:sym typeface="Arial"/>
            </a:endParaRPr>
          </a:p>
        </p:txBody>
      </p:sp>
      <p:sp>
        <p:nvSpPr>
          <p:cNvPr id="537" name="Google Shape;537;p23"/>
          <p:cNvSpPr txBox="1"/>
          <p:nvPr/>
        </p:nvSpPr>
        <p:spPr>
          <a:xfrm>
            <a:off x="10363200" y="3616047"/>
            <a:ext cx="5709083" cy="400879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233796"/>
                </a:solidFill>
                <a:latin typeface="Arial"/>
                <a:ea typeface="Arial"/>
                <a:cs typeface="Arial"/>
                <a:sym typeface="Arial"/>
              </a:rPr>
              <a:t>The Solution</a:t>
            </a:r>
            <a:endParaRPr b="0" i="0" sz="1400" u="none" cap="none" strike="noStrike">
              <a:solidFill>
                <a:srgbClr val="000000"/>
              </a:solidFill>
              <a:latin typeface="Arial"/>
              <a:ea typeface="Arial"/>
              <a:cs typeface="Arial"/>
              <a:sym typeface="Arial"/>
            </a:endParaRPr>
          </a:p>
          <a:p>
            <a:pPr indent="-342900" lvl="1" marL="623571" marR="0" rtl="0" algn="l">
              <a:lnSpc>
                <a:spcPct val="100000"/>
              </a:lnSpc>
              <a:spcBef>
                <a:spcPts val="0"/>
              </a:spcBef>
              <a:spcAft>
                <a:spcPts val="0"/>
              </a:spcAft>
              <a:buClr>
                <a:srgbClr val="59AFE1"/>
              </a:buClr>
              <a:buSzPts val="2400"/>
              <a:buFont typeface="Noto Sans Symbols"/>
              <a:buChar char="▪"/>
            </a:pPr>
            <a:r>
              <a:rPr b="0" i="0" lang="en-US" sz="2400" u="none" cap="none" strike="noStrike">
                <a:solidFill>
                  <a:srgbClr val="233796"/>
                </a:solidFill>
                <a:latin typeface="Arial"/>
                <a:ea typeface="Arial"/>
                <a:cs typeface="Arial"/>
                <a:sym typeface="Arial"/>
              </a:rPr>
              <a:t>SIOS DataKeeper for SANless Clusters in AWS on Red Hat Linux Enterprise</a:t>
            </a:r>
            <a:endParaRPr b="0" i="0" sz="1400" u="none" cap="none" strike="noStrike">
              <a:solidFill>
                <a:srgbClr val="000000"/>
              </a:solidFill>
              <a:latin typeface="Arial"/>
              <a:ea typeface="Arial"/>
              <a:cs typeface="Arial"/>
              <a:sym typeface="Arial"/>
            </a:endParaRPr>
          </a:p>
          <a:p>
            <a:pPr indent="0" lvl="0" marL="0" marR="0" rtl="0" algn="l">
              <a:lnSpc>
                <a:spcPct val="52857"/>
              </a:lnSpc>
              <a:spcBef>
                <a:spcPts val="0"/>
              </a:spcBef>
              <a:spcAft>
                <a:spcPts val="0"/>
              </a:spcAft>
              <a:buClr>
                <a:srgbClr val="000000"/>
              </a:buClr>
              <a:buSzPts val="2800"/>
              <a:buFont typeface="Arial"/>
              <a:buNone/>
            </a:pPr>
            <a:r>
              <a:t/>
            </a:r>
            <a:endParaRPr b="0" i="0" sz="2800" u="none" cap="none" strike="noStrike">
              <a:solidFill>
                <a:srgbClr val="23379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233796"/>
                </a:solidFill>
                <a:latin typeface="Arial"/>
                <a:ea typeface="Arial"/>
                <a:cs typeface="Arial"/>
                <a:sym typeface="Arial"/>
              </a:rPr>
              <a:t>The Results</a:t>
            </a:r>
            <a:endParaRPr b="0" i="0" sz="1400" u="none" cap="none" strike="noStrike">
              <a:solidFill>
                <a:srgbClr val="000000"/>
              </a:solidFill>
              <a:latin typeface="Arial"/>
              <a:ea typeface="Arial"/>
              <a:cs typeface="Arial"/>
              <a:sym typeface="Arial"/>
            </a:endParaRPr>
          </a:p>
          <a:p>
            <a:pPr indent="-457200" lvl="1" marL="737871" marR="0" rtl="0" algn="l">
              <a:lnSpc>
                <a:spcPct val="100000"/>
              </a:lnSpc>
              <a:spcBef>
                <a:spcPts val="0"/>
              </a:spcBef>
              <a:spcAft>
                <a:spcPts val="0"/>
              </a:spcAft>
              <a:buClr>
                <a:srgbClr val="59AFE1"/>
              </a:buClr>
              <a:buSzPts val="2400"/>
              <a:buFont typeface="Noto Sans Symbols"/>
              <a:buChar char="▪"/>
            </a:pPr>
            <a:r>
              <a:rPr b="0" i="0" lang="en-US" sz="2400" u="none" cap="none" strike="noStrike">
                <a:solidFill>
                  <a:srgbClr val="233796"/>
                </a:solidFill>
                <a:latin typeface="Arial"/>
                <a:ea typeface="Arial"/>
                <a:cs typeface="Arial"/>
                <a:sym typeface="Arial"/>
              </a:rPr>
              <a:t>Fast, Efficient Implementation using configuration Wizards</a:t>
            </a:r>
            <a:endParaRPr b="0" i="0" sz="1400" u="none" cap="none" strike="noStrike">
              <a:solidFill>
                <a:srgbClr val="000000"/>
              </a:solidFill>
              <a:latin typeface="Arial"/>
              <a:ea typeface="Arial"/>
              <a:cs typeface="Arial"/>
              <a:sym typeface="Arial"/>
            </a:endParaRPr>
          </a:p>
          <a:p>
            <a:pPr indent="-457200" lvl="1" marL="737871" marR="0" rtl="0" algn="l">
              <a:lnSpc>
                <a:spcPct val="100000"/>
              </a:lnSpc>
              <a:spcBef>
                <a:spcPts val="0"/>
              </a:spcBef>
              <a:spcAft>
                <a:spcPts val="0"/>
              </a:spcAft>
              <a:buClr>
                <a:srgbClr val="59AFE1"/>
              </a:buClr>
              <a:buSzPts val="2400"/>
              <a:buFont typeface="Noto Sans Symbols"/>
              <a:buChar char="▪"/>
            </a:pPr>
            <a:r>
              <a:rPr b="0" i="0" lang="en-US" sz="2400" u="none" cap="none" strike="noStrike">
                <a:solidFill>
                  <a:srgbClr val="233796"/>
                </a:solidFill>
                <a:latin typeface="Arial"/>
                <a:ea typeface="Arial"/>
                <a:cs typeface="Arial"/>
                <a:sym typeface="Arial"/>
              </a:rPr>
              <a:t>Robust, SAP-Certified High Availability Protection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3B73"/>
              </a:solidFill>
              <a:latin typeface="Arial"/>
              <a:ea typeface="Arial"/>
              <a:cs typeface="Arial"/>
              <a:sym typeface="Arial"/>
            </a:endParaRPr>
          </a:p>
        </p:txBody>
      </p:sp>
      <p:pic>
        <p:nvPicPr>
          <p:cNvPr id="538" name="Google Shape;538;p23"/>
          <p:cNvPicPr preferRelativeResize="0"/>
          <p:nvPr/>
        </p:nvPicPr>
        <p:blipFill rotWithShape="1">
          <a:blip r:embed="rId5">
            <a:alphaModFix/>
          </a:blip>
          <a:srcRect b="0" l="0" r="0" t="0"/>
          <a:stretch/>
        </p:blipFill>
        <p:spPr>
          <a:xfrm>
            <a:off x="973042" y="3131326"/>
            <a:ext cx="1494651" cy="1786838"/>
          </a:xfrm>
          <a:prstGeom prst="rect">
            <a:avLst/>
          </a:prstGeom>
          <a:noFill/>
          <a:ln>
            <a:noFill/>
          </a:ln>
        </p:spPr>
      </p:pic>
      <p:sp>
        <p:nvSpPr>
          <p:cNvPr id="539" name="Google Shape;539;p23"/>
          <p:cNvSpPr txBox="1"/>
          <p:nvPr>
            <p:ph type="title"/>
          </p:nvPr>
        </p:nvSpPr>
        <p:spPr>
          <a:xfrm>
            <a:off x="1828800" y="419100"/>
            <a:ext cx="13944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1E79"/>
              </a:buClr>
              <a:buSzPts val="6000"/>
              <a:buFont typeface="Arial"/>
              <a:buNone/>
            </a:pPr>
            <a:r>
              <a:rPr lang="en-US"/>
              <a:t>HA for SAP on Oracle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pic>
        <p:nvPicPr>
          <p:cNvPr id="544" name="Google Shape;544;p24"/>
          <p:cNvPicPr preferRelativeResize="0"/>
          <p:nvPr/>
        </p:nvPicPr>
        <p:blipFill rotWithShape="1">
          <a:blip r:embed="rId3">
            <a:alphaModFix/>
          </a:blip>
          <a:srcRect b="0" l="0" r="0" t="0"/>
          <a:stretch/>
        </p:blipFill>
        <p:spPr>
          <a:xfrm>
            <a:off x="10820400" y="2019300"/>
            <a:ext cx="3545708" cy="4842918"/>
          </a:xfrm>
          <a:prstGeom prst="rect">
            <a:avLst/>
          </a:prstGeom>
          <a:noFill/>
          <a:ln>
            <a:noFill/>
          </a:ln>
        </p:spPr>
      </p:pic>
      <p:sp>
        <p:nvSpPr>
          <p:cNvPr id="545" name="Google Shape;545;p24"/>
          <p:cNvSpPr txBox="1"/>
          <p:nvPr/>
        </p:nvSpPr>
        <p:spPr>
          <a:xfrm>
            <a:off x="10134600" y="4065653"/>
            <a:ext cx="6781800" cy="1115947"/>
          </a:xfrm>
          <a:prstGeom prst="rect">
            <a:avLst/>
          </a:prstGeom>
          <a:noFill/>
          <a:ln>
            <a:noFill/>
          </a:ln>
        </p:spPr>
        <p:txBody>
          <a:bodyPr anchorCtr="0" anchor="t" bIns="0" lIns="0" spcFirstLastPara="1" rIns="0" wrap="square" tIns="0">
            <a:spAutoFit/>
          </a:bodyPr>
          <a:lstStyle/>
          <a:p>
            <a:pPr indent="0" lvl="0" marL="0" marR="0" rtl="0" algn="l">
              <a:lnSpc>
                <a:spcPct val="145454"/>
              </a:lnSpc>
              <a:spcBef>
                <a:spcPts val="0"/>
              </a:spcBef>
              <a:spcAft>
                <a:spcPts val="0"/>
              </a:spcAft>
              <a:buClr>
                <a:srgbClr val="000000"/>
              </a:buClr>
              <a:buSzPts val="6600"/>
              <a:buFont typeface="Arial"/>
              <a:buNone/>
            </a:pPr>
            <a:r>
              <a:rPr b="1" i="0" lang="en-US" sz="6600" u="none" cap="none" strike="noStrike">
                <a:solidFill>
                  <a:srgbClr val="003B73"/>
                </a:solidFill>
                <a:latin typeface="Arial"/>
                <a:ea typeface="Arial"/>
                <a:cs typeface="Arial"/>
                <a:sym typeface="Arial"/>
              </a:rPr>
              <a:t>Who Is SIOS?</a:t>
            </a:r>
            <a:endParaRPr b="0" i="0" sz="1400" u="none" cap="none" strike="noStrike">
              <a:solidFill>
                <a:srgbClr val="000000"/>
              </a:solidFill>
              <a:latin typeface="Arial"/>
              <a:ea typeface="Arial"/>
              <a:cs typeface="Arial"/>
              <a:sym typeface="Arial"/>
            </a:endParaRPr>
          </a:p>
        </p:txBody>
      </p:sp>
      <p:sp>
        <p:nvSpPr>
          <p:cNvPr id="546" name="Google Shape;546;p24"/>
          <p:cNvSpPr/>
          <p:nvPr/>
        </p:nvSpPr>
        <p:spPr>
          <a:xfrm rot="5400000">
            <a:off x="483199" y="1195003"/>
            <a:ext cx="6722856" cy="7727355"/>
          </a:xfrm>
          <a:prstGeom prst="round2SameRect">
            <a:avLst>
              <a:gd fmla="val 0" name="adj1"/>
              <a:gd fmla="val 0" name="adj2"/>
            </a:avLst>
          </a:prstGeom>
          <a:blipFill rotWithShape="0">
            <a:blip r:embed="rId4">
              <a:alphaModFix/>
            </a:blip>
            <a:stretch>
              <a:fillRect b="0" l="0" r="0" t="0"/>
            </a:stretch>
          </a:blipFill>
          <a:ln>
            <a:noFill/>
          </a:ln>
          <a:effectLst>
            <a:outerShdw blurRad="369733" rotWithShape="0" algn="tl" dir="2700000" dist="115117">
              <a:srgbClr val="000000">
                <a:alpha val="3647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p25"/>
          <p:cNvSpPr/>
          <p:nvPr/>
        </p:nvSpPr>
        <p:spPr>
          <a:xfrm>
            <a:off x="1828800" y="2400300"/>
            <a:ext cx="7772400" cy="6400800"/>
          </a:xfrm>
          <a:prstGeom prst="roundRect">
            <a:avLst>
              <a:gd fmla="val 0" name="adj"/>
            </a:avLst>
          </a:prstGeom>
          <a:solidFill>
            <a:srgbClr val="233796"/>
          </a:solidFill>
          <a:ln>
            <a:noFill/>
          </a:ln>
          <a:effectLst>
            <a:outerShdw blurRad="186868" rotWithShape="0" algn="tl" dir="2700000" dist="97343">
              <a:srgbClr val="000000">
                <a:alpha val="4431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52" name="Google Shape;552;p25"/>
          <p:cNvSpPr txBox="1"/>
          <p:nvPr/>
        </p:nvSpPr>
        <p:spPr>
          <a:xfrm>
            <a:off x="2068382" y="2857500"/>
            <a:ext cx="6019801" cy="5740033"/>
          </a:xfrm>
          <a:prstGeom prst="rect">
            <a:avLst/>
          </a:prstGeom>
          <a:noFill/>
          <a:ln>
            <a:noFill/>
          </a:ln>
        </p:spPr>
        <p:txBody>
          <a:bodyPr anchorCtr="0" anchor="t" bIns="0" lIns="0" spcFirstLastPara="1" rIns="0" wrap="square" tIns="0">
            <a:spAutoFit/>
          </a:bodyPr>
          <a:lstStyle/>
          <a:p>
            <a:pPr indent="-457200" lvl="1" marL="759459" marR="0" rtl="0" algn="l">
              <a:lnSpc>
                <a:spcPct val="174958"/>
              </a:lnSpc>
              <a:spcBef>
                <a:spcPts val="0"/>
              </a:spcBef>
              <a:spcAft>
                <a:spcPts val="0"/>
              </a:spcAft>
              <a:buClr>
                <a:schemeClr val="lt1"/>
              </a:buClr>
              <a:buSzPts val="2400"/>
              <a:buFont typeface="Noto Sans Symbols"/>
              <a:buChar char="▪"/>
            </a:pPr>
            <a:r>
              <a:rPr b="1" i="0" lang="en-US" sz="2400" u="none" cap="none" strike="noStrike">
                <a:solidFill>
                  <a:schemeClr val="lt1"/>
                </a:solidFill>
                <a:latin typeface="Arial"/>
                <a:ea typeface="Arial"/>
                <a:cs typeface="Arial"/>
                <a:sym typeface="Arial"/>
              </a:rPr>
              <a:t>Founded in 1999</a:t>
            </a:r>
            <a:endParaRPr b="0" i="0" sz="1400" u="none" cap="none" strike="noStrike">
              <a:solidFill>
                <a:srgbClr val="000000"/>
              </a:solidFill>
              <a:latin typeface="Arial"/>
              <a:ea typeface="Arial"/>
              <a:cs typeface="Arial"/>
              <a:sym typeface="Arial"/>
            </a:endParaRPr>
          </a:p>
          <a:p>
            <a:pPr indent="-457200" lvl="1" marL="759459" marR="0" rtl="0" algn="l">
              <a:lnSpc>
                <a:spcPct val="174958"/>
              </a:lnSpc>
              <a:spcBef>
                <a:spcPts val="0"/>
              </a:spcBef>
              <a:spcAft>
                <a:spcPts val="0"/>
              </a:spcAft>
              <a:buClr>
                <a:schemeClr val="lt1"/>
              </a:buClr>
              <a:buSzPts val="2400"/>
              <a:buFont typeface="Noto Sans Symbols"/>
              <a:buChar char="▪"/>
            </a:pPr>
            <a:r>
              <a:rPr b="1" i="0" lang="en-US" sz="2400" u="none" cap="none" strike="noStrike">
                <a:solidFill>
                  <a:schemeClr val="lt1"/>
                </a:solidFill>
                <a:latin typeface="Arial"/>
                <a:ea typeface="Arial"/>
                <a:cs typeface="Arial"/>
                <a:sym typeface="Arial"/>
              </a:rPr>
              <a:t>Headquarters in San Mateo, CA</a:t>
            </a:r>
            <a:endParaRPr b="0" i="0" sz="1400" u="none" cap="none" strike="noStrike">
              <a:solidFill>
                <a:srgbClr val="000000"/>
              </a:solidFill>
              <a:latin typeface="Arial"/>
              <a:ea typeface="Arial"/>
              <a:cs typeface="Arial"/>
              <a:sym typeface="Arial"/>
            </a:endParaRPr>
          </a:p>
          <a:p>
            <a:pPr indent="-457200" lvl="1" marL="759459" marR="0" rtl="0" algn="l">
              <a:lnSpc>
                <a:spcPct val="174958"/>
              </a:lnSpc>
              <a:spcBef>
                <a:spcPts val="0"/>
              </a:spcBef>
              <a:spcAft>
                <a:spcPts val="0"/>
              </a:spcAft>
              <a:buClr>
                <a:schemeClr val="lt1"/>
              </a:buClr>
              <a:buSzPts val="2400"/>
              <a:buFont typeface="Noto Sans Symbols"/>
              <a:buChar char="▪"/>
            </a:pPr>
            <a:r>
              <a:rPr b="1" i="0" lang="en-US" sz="2400" u="none" cap="none" strike="noStrike">
                <a:solidFill>
                  <a:schemeClr val="lt1"/>
                </a:solidFill>
                <a:latin typeface="Arial"/>
                <a:ea typeface="Arial"/>
                <a:cs typeface="Arial"/>
                <a:sym typeface="Arial"/>
              </a:rPr>
              <a:t>Offices in </a:t>
            </a:r>
            <a:endParaRPr b="0" i="0" sz="1400" u="none" cap="none" strike="noStrike">
              <a:solidFill>
                <a:srgbClr val="000000"/>
              </a:solidFill>
              <a:latin typeface="Arial"/>
              <a:ea typeface="Arial"/>
              <a:cs typeface="Arial"/>
              <a:sym typeface="Arial"/>
            </a:endParaRPr>
          </a:p>
          <a:p>
            <a:pPr indent="-457200" lvl="2" marL="1263226" marR="0" rtl="0" algn="l">
              <a:lnSpc>
                <a:spcPct val="174958"/>
              </a:lnSpc>
              <a:spcBef>
                <a:spcPts val="0"/>
              </a:spcBef>
              <a:spcAft>
                <a:spcPts val="0"/>
              </a:spcAft>
              <a:buClr>
                <a:schemeClr val="lt1"/>
              </a:buClr>
              <a:buSzPts val="2400"/>
              <a:buFont typeface="Courier New"/>
              <a:buChar char="o"/>
            </a:pPr>
            <a:r>
              <a:rPr b="1" i="0" lang="en-US" sz="2400" u="none" cap="none" strike="noStrike">
                <a:solidFill>
                  <a:schemeClr val="lt1"/>
                </a:solidFill>
                <a:latin typeface="Arial"/>
                <a:ea typeface="Arial"/>
                <a:cs typeface="Arial"/>
                <a:sym typeface="Arial"/>
              </a:rPr>
              <a:t>Across US</a:t>
            </a:r>
            <a:endParaRPr b="0" i="0" sz="1400" u="none" cap="none" strike="noStrike">
              <a:solidFill>
                <a:srgbClr val="000000"/>
              </a:solidFill>
              <a:latin typeface="Arial"/>
              <a:ea typeface="Arial"/>
              <a:cs typeface="Arial"/>
              <a:sym typeface="Arial"/>
            </a:endParaRPr>
          </a:p>
          <a:p>
            <a:pPr indent="-457200" lvl="2" marL="1263226" marR="0" rtl="0" algn="l">
              <a:lnSpc>
                <a:spcPct val="174958"/>
              </a:lnSpc>
              <a:spcBef>
                <a:spcPts val="0"/>
              </a:spcBef>
              <a:spcAft>
                <a:spcPts val="0"/>
              </a:spcAft>
              <a:buClr>
                <a:schemeClr val="lt1"/>
              </a:buClr>
              <a:buSzPts val="2400"/>
              <a:buFont typeface="Courier New"/>
              <a:buChar char="o"/>
            </a:pPr>
            <a:r>
              <a:rPr b="1" i="0" lang="en-US" sz="2400" u="none" cap="none" strike="noStrike">
                <a:solidFill>
                  <a:schemeClr val="lt1"/>
                </a:solidFill>
                <a:latin typeface="Arial"/>
                <a:ea typeface="Arial"/>
                <a:cs typeface="Arial"/>
                <a:sym typeface="Arial"/>
              </a:rPr>
              <a:t>United Kingdom</a:t>
            </a:r>
            <a:endParaRPr b="0" i="0" sz="1400" u="none" cap="none" strike="noStrike">
              <a:solidFill>
                <a:srgbClr val="000000"/>
              </a:solidFill>
              <a:latin typeface="Arial"/>
              <a:ea typeface="Arial"/>
              <a:cs typeface="Arial"/>
              <a:sym typeface="Arial"/>
            </a:endParaRPr>
          </a:p>
          <a:p>
            <a:pPr indent="-457200" lvl="2" marL="1263226" marR="0" rtl="0" algn="l">
              <a:lnSpc>
                <a:spcPct val="174958"/>
              </a:lnSpc>
              <a:spcBef>
                <a:spcPts val="0"/>
              </a:spcBef>
              <a:spcAft>
                <a:spcPts val="0"/>
              </a:spcAft>
              <a:buClr>
                <a:schemeClr val="lt1"/>
              </a:buClr>
              <a:buSzPts val="2400"/>
              <a:buFont typeface="Courier New"/>
              <a:buChar char="o"/>
            </a:pPr>
            <a:r>
              <a:rPr b="1" i="0" lang="en-US" sz="2400" u="none" cap="none" strike="noStrike">
                <a:solidFill>
                  <a:schemeClr val="lt1"/>
                </a:solidFill>
                <a:latin typeface="Arial"/>
                <a:ea typeface="Arial"/>
                <a:cs typeface="Arial"/>
                <a:sym typeface="Arial"/>
              </a:rPr>
              <a:t>Germany</a:t>
            </a:r>
            <a:endParaRPr b="0" i="0" sz="1400" u="none" cap="none" strike="noStrike">
              <a:solidFill>
                <a:srgbClr val="000000"/>
              </a:solidFill>
              <a:latin typeface="Arial"/>
              <a:ea typeface="Arial"/>
              <a:cs typeface="Arial"/>
              <a:sym typeface="Arial"/>
            </a:endParaRPr>
          </a:p>
          <a:p>
            <a:pPr indent="-457200" lvl="2" marL="1263226" marR="0" rtl="0" algn="l">
              <a:lnSpc>
                <a:spcPct val="174958"/>
              </a:lnSpc>
              <a:spcBef>
                <a:spcPts val="0"/>
              </a:spcBef>
              <a:spcAft>
                <a:spcPts val="0"/>
              </a:spcAft>
              <a:buClr>
                <a:schemeClr val="lt1"/>
              </a:buClr>
              <a:buSzPts val="2400"/>
              <a:buFont typeface="Courier New"/>
              <a:buChar char="o"/>
            </a:pPr>
            <a:r>
              <a:rPr b="1" i="0" lang="en-US" sz="2400" u="none" cap="none" strike="noStrike">
                <a:solidFill>
                  <a:schemeClr val="lt1"/>
                </a:solidFill>
                <a:latin typeface="Arial"/>
                <a:ea typeface="Arial"/>
                <a:cs typeface="Arial"/>
                <a:sym typeface="Arial"/>
              </a:rPr>
              <a:t>Singapore</a:t>
            </a:r>
            <a:endParaRPr b="0" i="0" sz="1400" u="none" cap="none" strike="noStrike">
              <a:solidFill>
                <a:srgbClr val="000000"/>
              </a:solidFill>
              <a:latin typeface="Arial"/>
              <a:ea typeface="Arial"/>
              <a:cs typeface="Arial"/>
              <a:sym typeface="Arial"/>
            </a:endParaRPr>
          </a:p>
          <a:p>
            <a:pPr indent="-457200" lvl="2" marL="1263226" marR="0" rtl="0" algn="l">
              <a:lnSpc>
                <a:spcPct val="174958"/>
              </a:lnSpc>
              <a:spcBef>
                <a:spcPts val="0"/>
              </a:spcBef>
              <a:spcAft>
                <a:spcPts val="0"/>
              </a:spcAft>
              <a:buClr>
                <a:schemeClr val="lt1"/>
              </a:buClr>
              <a:buSzPts val="2400"/>
              <a:buFont typeface="Courier New"/>
              <a:buChar char="o"/>
            </a:pPr>
            <a:r>
              <a:rPr b="1" i="0" lang="en-US" sz="2400" u="none" cap="none" strike="noStrike">
                <a:solidFill>
                  <a:schemeClr val="lt1"/>
                </a:solidFill>
                <a:latin typeface="Arial"/>
                <a:ea typeface="Arial"/>
                <a:cs typeface="Arial"/>
                <a:sym typeface="Arial"/>
              </a:rPr>
              <a:t>Japan</a:t>
            </a:r>
            <a:endParaRPr b="0" i="0" sz="1400" u="none" cap="none" strike="noStrike">
              <a:solidFill>
                <a:srgbClr val="000000"/>
              </a:solidFill>
              <a:latin typeface="Arial"/>
              <a:ea typeface="Arial"/>
              <a:cs typeface="Arial"/>
              <a:sym typeface="Arial"/>
            </a:endParaRPr>
          </a:p>
          <a:p>
            <a:pPr indent="-457200" lvl="1" marL="759459" marR="0" rtl="0" algn="l">
              <a:lnSpc>
                <a:spcPct val="100000"/>
              </a:lnSpc>
              <a:spcBef>
                <a:spcPts val="1200"/>
              </a:spcBef>
              <a:spcAft>
                <a:spcPts val="0"/>
              </a:spcAft>
              <a:buClr>
                <a:schemeClr val="lt1"/>
              </a:buClr>
              <a:buSzPts val="2400"/>
              <a:buFont typeface="Noto Sans Symbols"/>
              <a:buChar char="▪"/>
            </a:pPr>
            <a:r>
              <a:rPr b="1" i="0" lang="en-US" sz="2400" u="none" cap="none" strike="noStrike">
                <a:solidFill>
                  <a:schemeClr val="lt1"/>
                </a:solidFill>
                <a:latin typeface="Arial"/>
                <a:ea typeface="Arial"/>
                <a:cs typeface="Arial"/>
                <a:sym typeface="Arial"/>
              </a:rPr>
              <a:t>2021 Cloud Computing Product </a:t>
            </a:r>
            <a:br>
              <a:rPr b="1" i="0" lang="en-US" sz="2400" u="none" cap="none" strike="noStrike">
                <a:solidFill>
                  <a:schemeClr val="lt1"/>
                </a:solidFill>
                <a:latin typeface="Arial"/>
                <a:ea typeface="Arial"/>
                <a:cs typeface="Arial"/>
                <a:sym typeface="Arial"/>
              </a:rPr>
            </a:br>
            <a:r>
              <a:rPr b="1" i="0" lang="en-US" sz="2400" u="none" cap="none" strike="noStrike">
                <a:solidFill>
                  <a:schemeClr val="lt1"/>
                </a:solidFill>
                <a:latin typeface="Arial"/>
                <a:ea typeface="Arial"/>
                <a:cs typeface="Arial"/>
                <a:sym typeface="Arial"/>
              </a:rPr>
              <a:t>of the Year</a:t>
            </a:r>
            <a:endParaRPr b="0" i="0" sz="1400" u="none" cap="none" strike="noStrike">
              <a:solidFill>
                <a:srgbClr val="000000"/>
              </a:solidFill>
              <a:latin typeface="Arial"/>
              <a:ea typeface="Arial"/>
              <a:cs typeface="Arial"/>
              <a:sym typeface="Arial"/>
            </a:endParaRPr>
          </a:p>
          <a:p>
            <a:pPr indent="-304800" lvl="2" marL="1263226" marR="0" rtl="0" algn="l">
              <a:lnSpc>
                <a:spcPct val="174958"/>
              </a:lnSpc>
              <a:spcBef>
                <a:spcPts val="0"/>
              </a:spcBef>
              <a:spcAft>
                <a:spcPts val="0"/>
              </a:spcAft>
              <a:buClr>
                <a:schemeClr val="lt1"/>
              </a:buClr>
              <a:buSzPts val="2400"/>
              <a:buFont typeface="Courier New"/>
              <a:buNone/>
            </a:pPr>
            <a:r>
              <a:t/>
            </a:r>
            <a:endParaRPr b="1" i="0" sz="2400" u="none" cap="none" strike="noStrike">
              <a:solidFill>
                <a:schemeClr val="lt1"/>
              </a:solidFill>
              <a:latin typeface="Arial"/>
              <a:ea typeface="Arial"/>
              <a:cs typeface="Arial"/>
              <a:sym typeface="Arial"/>
            </a:endParaRPr>
          </a:p>
        </p:txBody>
      </p:sp>
      <p:pic>
        <p:nvPicPr>
          <p:cNvPr id="553" name="Google Shape;553;p25"/>
          <p:cNvPicPr preferRelativeResize="0"/>
          <p:nvPr/>
        </p:nvPicPr>
        <p:blipFill rotWithShape="1">
          <a:blip r:embed="rId3">
            <a:alphaModFix/>
          </a:blip>
          <a:srcRect b="0" l="0" r="0" t="0"/>
          <a:stretch/>
        </p:blipFill>
        <p:spPr>
          <a:xfrm>
            <a:off x="11328834" y="2628900"/>
            <a:ext cx="2189116" cy="941733"/>
          </a:xfrm>
          <a:prstGeom prst="rect">
            <a:avLst/>
          </a:prstGeom>
          <a:noFill/>
          <a:ln>
            <a:noFill/>
          </a:ln>
        </p:spPr>
      </p:pic>
      <p:pic>
        <p:nvPicPr>
          <p:cNvPr id="554" name="Google Shape;554;p25"/>
          <p:cNvPicPr preferRelativeResize="0"/>
          <p:nvPr/>
        </p:nvPicPr>
        <p:blipFill rotWithShape="1">
          <a:blip r:embed="rId4">
            <a:alphaModFix/>
          </a:blip>
          <a:srcRect b="0" l="0" r="0" t="0"/>
          <a:stretch/>
        </p:blipFill>
        <p:spPr>
          <a:xfrm>
            <a:off x="14868984" y="2705100"/>
            <a:ext cx="2396670" cy="673695"/>
          </a:xfrm>
          <a:prstGeom prst="rect">
            <a:avLst/>
          </a:prstGeom>
          <a:noFill/>
          <a:ln>
            <a:noFill/>
          </a:ln>
        </p:spPr>
      </p:pic>
      <p:pic>
        <p:nvPicPr>
          <p:cNvPr id="555" name="Google Shape;555;p25"/>
          <p:cNvPicPr preferRelativeResize="0"/>
          <p:nvPr/>
        </p:nvPicPr>
        <p:blipFill rotWithShape="1">
          <a:blip r:embed="rId5">
            <a:alphaModFix/>
          </a:blip>
          <a:srcRect b="0" l="0" r="0" t="0"/>
          <a:stretch/>
        </p:blipFill>
        <p:spPr>
          <a:xfrm>
            <a:off x="11377637" y="6961379"/>
            <a:ext cx="1987913" cy="258428"/>
          </a:xfrm>
          <a:prstGeom prst="rect">
            <a:avLst/>
          </a:prstGeom>
          <a:noFill/>
          <a:ln>
            <a:noFill/>
          </a:ln>
        </p:spPr>
      </p:pic>
      <p:pic>
        <p:nvPicPr>
          <p:cNvPr id="556" name="Google Shape;556;p25"/>
          <p:cNvPicPr preferRelativeResize="0"/>
          <p:nvPr/>
        </p:nvPicPr>
        <p:blipFill rotWithShape="1">
          <a:blip r:embed="rId6">
            <a:alphaModFix/>
          </a:blip>
          <a:srcRect b="0" l="0" r="0" t="0"/>
          <a:stretch/>
        </p:blipFill>
        <p:spPr>
          <a:xfrm>
            <a:off x="11252634" y="7919588"/>
            <a:ext cx="2189116" cy="489234"/>
          </a:xfrm>
          <a:prstGeom prst="rect">
            <a:avLst/>
          </a:prstGeom>
          <a:noFill/>
          <a:ln>
            <a:noFill/>
          </a:ln>
        </p:spPr>
      </p:pic>
      <p:pic>
        <p:nvPicPr>
          <p:cNvPr id="557" name="Google Shape;557;p25"/>
          <p:cNvPicPr preferRelativeResize="0"/>
          <p:nvPr/>
        </p:nvPicPr>
        <p:blipFill rotWithShape="1">
          <a:blip r:embed="rId7">
            <a:alphaModFix/>
          </a:blip>
          <a:srcRect b="0" l="0" r="0" t="0"/>
          <a:stretch/>
        </p:blipFill>
        <p:spPr>
          <a:xfrm>
            <a:off x="15630984" y="5422883"/>
            <a:ext cx="923909" cy="800363"/>
          </a:xfrm>
          <a:prstGeom prst="rect">
            <a:avLst/>
          </a:prstGeom>
          <a:noFill/>
          <a:ln>
            <a:noFill/>
          </a:ln>
        </p:spPr>
      </p:pic>
      <p:pic>
        <p:nvPicPr>
          <p:cNvPr id="558" name="Google Shape;558;p25"/>
          <p:cNvPicPr preferRelativeResize="0"/>
          <p:nvPr/>
        </p:nvPicPr>
        <p:blipFill rotWithShape="1">
          <a:blip r:embed="rId8">
            <a:alphaModFix/>
          </a:blip>
          <a:srcRect b="0" l="0" r="0" t="0"/>
          <a:stretch/>
        </p:blipFill>
        <p:spPr>
          <a:xfrm>
            <a:off x="11887900" y="5356904"/>
            <a:ext cx="944251" cy="1038675"/>
          </a:xfrm>
          <a:prstGeom prst="rect">
            <a:avLst/>
          </a:prstGeom>
          <a:noFill/>
          <a:ln>
            <a:noFill/>
          </a:ln>
        </p:spPr>
      </p:pic>
      <p:pic>
        <p:nvPicPr>
          <p:cNvPr id="559" name="Google Shape;559;p25"/>
          <p:cNvPicPr preferRelativeResize="0"/>
          <p:nvPr/>
        </p:nvPicPr>
        <p:blipFill rotWithShape="1">
          <a:blip r:embed="rId9">
            <a:alphaModFix/>
          </a:blip>
          <a:srcRect b="0" l="0" r="0" t="0"/>
          <a:stretch/>
        </p:blipFill>
        <p:spPr>
          <a:xfrm>
            <a:off x="15173785" y="7736234"/>
            <a:ext cx="2098649" cy="938138"/>
          </a:xfrm>
          <a:prstGeom prst="rect">
            <a:avLst/>
          </a:prstGeom>
          <a:noFill/>
          <a:ln>
            <a:noFill/>
          </a:ln>
        </p:spPr>
      </p:pic>
      <p:pic>
        <p:nvPicPr>
          <p:cNvPr id="560" name="Google Shape;560;p25"/>
          <p:cNvPicPr preferRelativeResize="0"/>
          <p:nvPr/>
        </p:nvPicPr>
        <p:blipFill rotWithShape="1">
          <a:blip r:embed="rId10">
            <a:alphaModFix/>
          </a:blip>
          <a:srcRect b="0" l="0" r="0" t="0"/>
          <a:stretch/>
        </p:blipFill>
        <p:spPr>
          <a:xfrm>
            <a:off x="14945184" y="6363631"/>
            <a:ext cx="2080965" cy="1387311"/>
          </a:xfrm>
          <a:prstGeom prst="rect">
            <a:avLst/>
          </a:prstGeom>
          <a:noFill/>
          <a:ln>
            <a:noFill/>
          </a:ln>
        </p:spPr>
      </p:pic>
      <p:pic>
        <p:nvPicPr>
          <p:cNvPr id="561" name="Google Shape;561;p25"/>
          <p:cNvPicPr preferRelativeResize="0"/>
          <p:nvPr/>
        </p:nvPicPr>
        <p:blipFill rotWithShape="1">
          <a:blip r:embed="rId11">
            <a:alphaModFix/>
          </a:blip>
          <a:srcRect b="0" l="0" r="0" t="0"/>
          <a:stretch/>
        </p:blipFill>
        <p:spPr>
          <a:xfrm>
            <a:off x="15402384" y="3848100"/>
            <a:ext cx="1407172" cy="825541"/>
          </a:xfrm>
          <a:prstGeom prst="rect">
            <a:avLst/>
          </a:prstGeom>
          <a:noFill/>
          <a:ln>
            <a:noFill/>
          </a:ln>
        </p:spPr>
      </p:pic>
      <p:pic>
        <p:nvPicPr>
          <p:cNvPr id="562" name="Google Shape;562;p25"/>
          <p:cNvPicPr preferRelativeResize="0"/>
          <p:nvPr/>
        </p:nvPicPr>
        <p:blipFill rotWithShape="1">
          <a:blip r:embed="rId12">
            <a:alphaModFix/>
          </a:blip>
          <a:srcRect b="0" l="0" r="0" t="0"/>
          <a:stretch/>
        </p:blipFill>
        <p:spPr>
          <a:xfrm>
            <a:off x="11354056" y="3977608"/>
            <a:ext cx="2163895" cy="960557"/>
          </a:xfrm>
          <a:prstGeom prst="rect">
            <a:avLst/>
          </a:prstGeom>
          <a:noFill/>
          <a:ln>
            <a:noFill/>
          </a:ln>
        </p:spPr>
      </p:pic>
      <p:sp>
        <p:nvSpPr>
          <p:cNvPr id="563" name="Google Shape;563;p25"/>
          <p:cNvSpPr txBox="1"/>
          <p:nvPr>
            <p:ph type="title"/>
          </p:nvPr>
        </p:nvSpPr>
        <p:spPr>
          <a:xfrm>
            <a:off x="1828800" y="419100"/>
            <a:ext cx="13944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1E79"/>
              </a:buClr>
              <a:buSzPts val="6000"/>
              <a:buFont typeface="Arial"/>
              <a:buNone/>
            </a:pPr>
            <a:r>
              <a:rPr lang="en-US"/>
              <a:t>SIOS Technology Corp.</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26"/>
          <p:cNvSpPr/>
          <p:nvPr/>
        </p:nvSpPr>
        <p:spPr>
          <a:xfrm>
            <a:off x="1828800" y="2389762"/>
            <a:ext cx="7772400" cy="6400800"/>
          </a:xfrm>
          <a:prstGeom prst="roundRect">
            <a:avLst>
              <a:gd fmla="val 0" name="adj"/>
            </a:avLst>
          </a:prstGeom>
          <a:solidFill>
            <a:srgbClr val="233796"/>
          </a:solidFill>
          <a:ln>
            <a:noFill/>
          </a:ln>
          <a:effectLst>
            <a:outerShdw blurRad="186868" rotWithShape="0" algn="tl" dir="2700000" dist="97343">
              <a:srgbClr val="000000">
                <a:alpha val="4431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69" name="Google Shape;569;p26"/>
          <p:cNvSpPr txBox="1"/>
          <p:nvPr/>
        </p:nvSpPr>
        <p:spPr>
          <a:xfrm>
            <a:off x="2057401" y="3031523"/>
            <a:ext cx="7086600" cy="5124480"/>
          </a:xfrm>
          <a:prstGeom prst="rect">
            <a:avLst/>
          </a:prstGeom>
          <a:noFill/>
          <a:ln>
            <a:noFill/>
          </a:ln>
        </p:spPr>
        <p:txBody>
          <a:bodyPr anchorCtr="0" anchor="t" bIns="0" lIns="0" spcFirstLastPara="1" rIns="0" wrap="square" tIns="0">
            <a:spAutoFit/>
          </a:bodyPr>
          <a:lstStyle/>
          <a:p>
            <a:pPr indent="-457200" lvl="1" marL="759459" marR="0" rtl="0" algn="l">
              <a:lnSpc>
                <a:spcPct val="100000"/>
              </a:lnSpc>
              <a:spcBef>
                <a:spcPts val="0"/>
              </a:spcBef>
              <a:spcAft>
                <a:spcPts val="0"/>
              </a:spcAft>
              <a:buClr>
                <a:schemeClr val="lt1"/>
              </a:buClr>
              <a:buSzPts val="2400"/>
              <a:buFont typeface="Noto Sans Symbols"/>
              <a:buChar char="▪"/>
            </a:pPr>
            <a:r>
              <a:rPr b="1" i="0" lang="en-US" sz="2400" u="none" cap="none" strike="noStrike">
                <a:solidFill>
                  <a:schemeClr val="lt1"/>
                </a:solidFill>
                <a:latin typeface="Arial"/>
                <a:ea typeface="Arial"/>
                <a:cs typeface="Arial"/>
                <a:sym typeface="Arial"/>
              </a:rPr>
              <a:t>20+ Years focused on HA/DR</a:t>
            </a:r>
            <a:endParaRPr b="0" i="0" sz="1400" u="none" cap="none" strike="noStrike">
              <a:solidFill>
                <a:srgbClr val="000000"/>
              </a:solidFill>
              <a:latin typeface="Arial"/>
              <a:ea typeface="Arial"/>
              <a:cs typeface="Arial"/>
              <a:sym typeface="Arial"/>
            </a:endParaRPr>
          </a:p>
          <a:p>
            <a:pPr indent="-457200" lvl="1" marL="759459" marR="0" rtl="0" algn="l">
              <a:lnSpc>
                <a:spcPct val="100000"/>
              </a:lnSpc>
              <a:spcBef>
                <a:spcPts val="600"/>
              </a:spcBef>
              <a:spcAft>
                <a:spcPts val="0"/>
              </a:spcAft>
              <a:buClr>
                <a:schemeClr val="lt1"/>
              </a:buClr>
              <a:buSzPts val="2400"/>
              <a:buFont typeface="Noto Sans Symbols"/>
              <a:buChar char="▪"/>
            </a:pPr>
            <a:r>
              <a:rPr b="1" i="0" lang="en-US" sz="2400" u="none" cap="none" strike="noStrike">
                <a:solidFill>
                  <a:schemeClr val="lt1"/>
                </a:solidFill>
                <a:latin typeface="Arial"/>
                <a:ea typeface="Arial"/>
                <a:cs typeface="Arial"/>
                <a:sym typeface="Arial"/>
              </a:rPr>
              <a:t>80,000+ licenses installed globally</a:t>
            </a:r>
            <a:endParaRPr b="0" i="0" sz="1400" u="none" cap="none" strike="noStrike">
              <a:solidFill>
                <a:srgbClr val="000000"/>
              </a:solidFill>
              <a:latin typeface="Arial"/>
              <a:ea typeface="Arial"/>
              <a:cs typeface="Arial"/>
              <a:sym typeface="Arial"/>
            </a:endParaRPr>
          </a:p>
          <a:p>
            <a:pPr indent="-457200" lvl="1" marL="759459" marR="0" rtl="0" algn="l">
              <a:lnSpc>
                <a:spcPct val="100000"/>
              </a:lnSpc>
              <a:spcBef>
                <a:spcPts val="600"/>
              </a:spcBef>
              <a:spcAft>
                <a:spcPts val="0"/>
              </a:spcAft>
              <a:buClr>
                <a:schemeClr val="lt1"/>
              </a:buClr>
              <a:buSzPts val="2400"/>
              <a:buFont typeface="Noto Sans Symbols"/>
              <a:buChar char="▪"/>
            </a:pPr>
            <a:r>
              <a:rPr b="1" i="0" lang="en-US" sz="2400" u="none" cap="none" strike="noStrike">
                <a:solidFill>
                  <a:schemeClr val="lt1"/>
                </a:solidFill>
                <a:latin typeface="Arial"/>
                <a:ea typeface="Arial"/>
                <a:cs typeface="Arial"/>
                <a:sym typeface="Arial"/>
              </a:rPr>
              <a:t>Microsoft</a:t>
            </a:r>
            <a:endParaRPr b="0" i="0" sz="1400" u="none" cap="none" strike="noStrike">
              <a:solidFill>
                <a:srgbClr val="000000"/>
              </a:solidFill>
              <a:latin typeface="Arial"/>
              <a:ea typeface="Arial"/>
              <a:cs typeface="Arial"/>
              <a:sym typeface="Arial"/>
            </a:endParaRPr>
          </a:p>
          <a:p>
            <a:pPr indent="-457200" lvl="2" marL="1263226" marR="0" rtl="0" algn="l">
              <a:lnSpc>
                <a:spcPct val="100000"/>
              </a:lnSpc>
              <a:spcBef>
                <a:spcPts val="600"/>
              </a:spcBef>
              <a:spcAft>
                <a:spcPts val="0"/>
              </a:spcAft>
              <a:buClr>
                <a:schemeClr val="lt1"/>
              </a:buClr>
              <a:buSzPts val="2400"/>
              <a:buFont typeface="Courier New"/>
              <a:buChar char="o"/>
            </a:pPr>
            <a:r>
              <a:rPr b="0" i="0" lang="en-US" sz="2400" u="none" cap="none" strike="noStrike">
                <a:solidFill>
                  <a:schemeClr val="lt1"/>
                </a:solidFill>
                <a:latin typeface="Arial"/>
                <a:ea typeface="Arial"/>
                <a:cs typeface="Arial"/>
                <a:sym typeface="Arial"/>
              </a:rPr>
              <a:t>Microsoft Azure Certified</a:t>
            </a:r>
            <a:endParaRPr b="0" i="0" sz="1400" u="none" cap="none" strike="noStrike">
              <a:solidFill>
                <a:srgbClr val="000000"/>
              </a:solidFill>
              <a:latin typeface="Arial"/>
              <a:ea typeface="Arial"/>
              <a:cs typeface="Arial"/>
              <a:sym typeface="Arial"/>
            </a:endParaRPr>
          </a:p>
          <a:p>
            <a:pPr indent="-457200" lvl="2" marL="1263226" marR="0" rtl="0" algn="l">
              <a:lnSpc>
                <a:spcPct val="100000"/>
              </a:lnSpc>
              <a:spcBef>
                <a:spcPts val="600"/>
              </a:spcBef>
              <a:spcAft>
                <a:spcPts val="0"/>
              </a:spcAft>
              <a:buClr>
                <a:schemeClr val="lt1"/>
              </a:buClr>
              <a:buSzPts val="2400"/>
              <a:buFont typeface="Courier New"/>
              <a:buChar char="o"/>
            </a:pPr>
            <a:r>
              <a:rPr b="0" i="0" lang="en-US" sz="2400" u="none" cap="none" strike="noStrike">
                <a:solidFill>
                  <a:schemeClr val="lt1"/>
                </a:solidFill>
                <a:latin typeface="Arial"/>
                <a:ea typeface="Arial"/>
                <a:cs typeface="Arial"/>
                <a:sym typeface="Arial"/>
              </a:rPr>
              <a:t>Offerings in Azure Marketplace</a:t>
            </a:r>
            <a:endParaRPr b="0" i="0" sz="2400" u="none" cap="none" strike="noStrike">
              <a:solidFill>
                <a:schemeClr val="lt1"/>
              </a:solidFill>
              <a:latin typeface="Arial"/>
              <a:ea typeface="Arial"/>
              <a:cs typeface="Arial"/>
              <a:sym typeface="Arial"/>
            </a:endParaRPr>
          </a:p>
          <a:p>
            <a:pPr indent="-457200" lvl="1" marL="759459" marR="0" rtl="0" algn="l">
              <a:lnSpc>
                <a:spcPct val="100000"/>
              </a:lnSpc>
              <a:spcBef>
                <a:spcPts val="600"/>
              </a:spcBef>
              <a:spcAft>
                <a:spcPts val="0"/>
              </a:spcAft>
              <a:buClr>
                <a:schemeClr val="lt1"/>
              </a:buClr>
              <a:buSzPts val="2400"/>
              <a:buFont typeface="Noto Sans Symbols"/>
              <a:buChar char="▪"/>
            </a:pPr>
            <a:r>
              <a:rPr b="1" i="0" lang="en-US" sz="2400" u="none" cap="none" strike="noStrike">
                <a:solidFill>
                  <a:schemeClr val="lt1"/>
                </a:solidFill>
                <a:latin typeface="Arial"/>
                <a:ea typeface="Arial"/>
                <a:cs typeface="Arial"/>
                <a:sym typeface="Arial"/>
              </a:rPr>
              <a:t>AWS</a:t>
            </a:r>
            <a:endParaRPr b="0" i="0" sz="1400" u="none" cap="none" strike="noStrike">
              <a:solidFill>
                <a:srgbClr val="000000"/>
              </a:solidFill>
              <a:latin typeface="Arial"/>
              <a:ea typeface="Arial"/>
              <a:cs typeface="Arial"/>
              <a:sym typeface="Arial"/>
            </a:endParaRPr>
          </a:p>
          <a:p>
            <a:pPr indent="-457200" lvl="2" marL="1360168" marR="0" rtl="0" algn="l">
              <a:lnSpc>
                <a:spcPct val="100000"/>
              </a:lnSpc>
              <a:spcBef>
                <a:spcPts val="600"/>
              </a:spcBef>
              <a:spcAft>
                <a:spcPts val="0"/>
              </a:spcAft>
              <a:buClr>
                <a:schemeClr val="lt1"/>
              </a:buClr>
              <a:buSzPts val="2400"/>
              <a:buFont typeface="Courier New"/>
              <a:buChar char="o"/>
            </a:pPr>
            <a:r>
              <a:rPr b="0" i="0" lang="en-US" sz="2400" u="none" cap="none" strike="noStrike">
                <a:solidFill>
                  <a:schemeClr val="lt1"/>
                </a:solidFill>
                <a:latin typeface="Arial"/>
                <a:ea typeface="Arial"/>
                <a:cs typeface="Arial"/>
                <a:sym typeface="Arial"/>
              </a:rPr>
              <a:t>AWS Microsoft Workload Competency Partner</a:t>
            </a:r>
            <a:endParaRPr b="0" i="0" sz="1400" u="none" cap="none" strike="noStrike">
              <a:solidFill>
                <a:srgbClr val="000000"/>
              </a:solidFill>
              <a:latin typeface="Arial"/>
              <a:ea typeface="Arial"/>
              <a:cs typeface="Arial"/>
              <a:sym typeface="Arial"/>
            </a:endParaRPr>
          </a:p>
          <a:p>
            <a:pPr indent="-457200" lvl="2" marL="1360168" marR="0" rtl="0" algn="l">
              <a:lnSpc>
                <a:spcPct val="100000"/>
              </a:lnSpc>
              <a:spcBef>
                <a:spcPts val="600"/>
              </a:spcBef>
              <a:spcAft>
                <a:spcPts val="0"/>
              </a:spcAft>
              <a:buClr>
                <a:schemeClr val="lt1"/>
              </a:buClr>
              <a:buSzPts val="2400"/>
              <a:buFont typeface="Courier New"/>
              <a:buChar char="o"/>
            </a:pPr>
            <a:r>
              <a:rPr b="0" i="0" lang="en-US" sz="2400" u="none" cap="none" strike="noStrike">
                <a:solidFill>
                  <a:schemeClr val="lt1"/>
                </a:solidFill>
                <a:latin typeface="Arial"/>
                <a:ea typeface="Arial"/>
                <a:cs typeface="Arial"/>
                <a:sym typeface="Arial"/>
              </a:rPr>
              <a:t>Offerings in AWS Marketplace </a:t>
            </a:r>
            <a:endParaRPr b="0" i="0" sz="1400" u="none" cap="none" strike="noStrike">
              <a:solidFill>
                <a:srgbClr val="000000"/>
              </a:solidFill>
              <a:latin typeface="Arial"/>
              <a:ea typeface="Arial"/>
              <a:cs typeface="Arial"/>
              <a:sym typeface="Arial"/>
            </a:endParaRPr>
          </a:p>
          <a:p>
            <a:pPr indent="-457200" lvl="1" marL="806026" marR="0" rtl="0" algn="l">
              <a:lnSpc>
                <a:spcPct val="100000"/>
              </a:lnSpc>
              <a:spcBef>
                <a:spcPts val="600"/>
              </a:spcBef>
              <a:spcAft>
                <a:spcPts val="0"/>
              </a:spcAft>
              <a:buClr>
                <a:schemeClr val="lt1"/>
              </a:buClr>
              <a:buSzPts val="2400"/>
              <a:buFont typeface="Noto Sans Symbols"/>
              <a:buChar char="▪"/>
            </a:pPr>
            <a:r>
              <a:rPr b="1" i="0" lang="en-US" sz="2400" u="none" cap="none" strike="noStrike">
                <a:solidFill>
                  <a:schemeClr val="lt1"/>
                </a:solidFill>
                <a:latin typeface="Arial"/>
                <a:ea typeface="Arial"/>
                <a:cs typeface="Arial"/>
                <a:sym typeface="Arial"/>
              </a:rPr>
              <a:t>SAP</a:t>
            </a:r>
            <a:endParaRPr b="1" i="0" sz="2400" u="none" cap="none" strike="noStrike">
              <a:solidFill>
                <a:schemeClr val="lt1"/>
              </a:solidFill>
              <a:latin typeface="Arial"/>
              <a:ea typeface="Arial"/>
              <a:cs typeface="Arial"/>
              <a:sym typeface="Arial"/>
            </a:endParaRPr>
          </a:p>
          <a:p>
            <a:pPr indent="-457200" lvl="2" marL="1263226" marR="0" rtl="0" algn="l">
              <a:lnSpc>
                <a:spcPct val="100000"/>
              </a:lnSpc>
              <a:spcBef>
                <a:spcPts val="600"/>
              </a:spcBef>
              <a:spcAft>
                <a:spcPts val="0"/>
              </a:spcAft>
              <a:buClr>
                <a:schemeClr val="lt1"/>
              </a:buClr>
              <a:buSzPts val="2400"/>
              <a:buFont typeface="Courier New"/>
              <a:buChar char="o"/>
            </a:pPr>
            <a:r>
              <a:rPr b="0" i="0" lang="en-US" sz="2400" u="none" cap="none" strike="noStrike">
                <a:solidFill>
                  <a:schemeClr val="lt1"/>
                </a:solidFill>
                <a:latin typeface="Arial"/>
                <a:ea typeface="Arial"/>
                <a:cs typeface="Arial"/>
                <a:sym typeface="Arial"/>
              </a:rPr>
              <a:t>SIOS Protection Suite for NetWeaver HA and S4/HANA HA</a:t>
            </a:r>
            <a:endParaRPr b="0" i="0" sz="1400" u="none" cap="none" strike="noStrike">
              <a:solidFill>
                <a:srgbClr val="000000"/>
              </a:solidFill>
              <a:latin typeface="Arial"/>
              <a:ea typeface="Arial"/>
              <a:cs typeface="Arial"/>
              <a:sym typeface="Arial"/>
            </a:endParaRPr>
          </a:p>
        </p:txBody>
      </p:sp>
      <p:pic>
        <p:nvPicPr>
          <p:cNvPr id="570" name="Google Shape;570;p26"/>
          <p:cNvPicPr preferRelativeResize="0"/>
          <p:nvPr/>
        </p:nvPicPr>
        <p:blipFill rotWithShape="1">
          <a:blip r:embed="rId3">
            <a:alphaModFix/>
          </a:blip>
          <a:srcRect b="0" l="0" r="0" t="0"/>
          <a:stretch/>
        </p:blipFill>
        <p:spPr>
          <a:xfrm>
            <a:off x="12684785" y="7048500"/>
            <a:ext cx="1797463" cy="1278662"/>
          </a:xfrm>
          <a:prstGeom prst="rect">
            <a:avLst/>
          </a:prstGeom>
          <a:noFill/>
          <a:ln>
            <a:noFill/>
          </a:ln>
        </p:spPr>
      </p:pic>
      <p:pic>
        <p:nvPicPr>
          <p:cNvPr id="571" name="Google Shape;571;p26"/>
          <p:cNvPicPr preferRelativeResize="0"/>
          <p:nvPr/>
        </p:nvPicPr>
        <p:blipFill rotWithShape="1">
          <a:blip r:embed="rId4">
            <a:alphaModFix/>
          </a:blip>
          <a:srcRect b="0" l="0" r="0" t="0"/>
          <a:stretch/>
        </p:blipFill>
        <p:spPr>
          <a:xfrm>
            <a:off x="14038727" y="3390900"/>
            <a:ext cx="2168009" cy="932653"/>
          </a:xfrm>
          <a:prstGeom prst="rect">
            <a:avLst/>
          </a:prstGeom>
          <a:noFill/>
          <a:ln>
            <a:noFill/>
          </a:ln>
        </p:spPr>
      </p:pic>
      <p:pic>
        <p:nvPicPr>
          <p:cNvPr id="572" name="Google Shape;572;p26"/>
          <p:cNvPicPr preferRelativeResize="0"/>
          <p:nvPr/>
        </p:nvPicPr>
        <p:blipFill rotWithShape="1">
          <a:blip r:embed="rId5">
            <a:alphaModFix/>
          </a:blip>
          <a:srcRect b="0" l="0" r="0" t="0"/>
          <a:stretch/>
        </p:blipFill>
        <p:spPr>
          <a:xfrm>
            <a:off x="14007943" y="5143500"/>
            <a:ext cx="2603657" cy="494961"/>
          </a:xfrm>
          <a:prstGeom prst="rect">
            <a:avLst/>
          </a:prstGeom>
          <a:noFill/>
          <a:ln>
            <a:noFill/>
          </a:ln>
        </p:spPr>
      </p:pic>
      <p:pic>
        <p:nvPicPr>
          <p:cNvPr id="573" name="Google Shape;573;p26"/>
          <p:cNvPicPr preferRelativeResize="0"/>
          <p:nvPr/>
        </p:nvPicPr>
        <p:blipFill rotWithShape="1">
          <a:blip r:embed="rId6">
            <a:alphaModFix/>
          </a:blip>
          <a:srcRect b="0" l="0" r="0" t="0"/>
          <a:stretch/>
        </p:blipFill>
        <p:spPr>
          <a:xfrm>
            <a:off x="14051730" y="6041514"/>
            <a:ext cx="2509572" cy="497006"/>
          </a:xfrm>
          <a:prstGeom prst="rect">
            <a:avLst/>
          </a:prstGeom>
          <a:noFill/>
          <a:ln>
            <a:noFill/>
          </a:ln>
        </p:spPr>
      </p:pic>
      <p:pic>
        <p:nvPicPr>
          <p:cNvPr id="574" name="Google Shape;574;p26"/>
          <p:cNvPicPr preferRelativeResize="0"/>
          <p:nvPr/>
        </p:nvPicPr>
        <p:blipFill rotWithShape="1">
          <a:blip r:embed="rId7">
            <a:alphaModFix/>
          </a:blip>
          <a:srcRect b="0" l="0" r="0" t="0"/>
          <a:stretch/>
        </p:blipFill>
        <p:spPr>
          <a:xfrm>
            <a:off x="11582400" y="3314700"/>
            <a:ext cx="1102385" cy="1102385"/>
          </a:xfrm>
          <a:prstGeom prst="rect">
            <a:avLst/>
          </a:prstGeom>
          <a:noFill/>
          <a:ln>
            <a:noFill/>
          </a:ln>
        </p:spPr>
      </p:pic>
      <p:pic>
        <p:nvPicPr>
          <p:cNvPr id="575" name="Google Shape;575;p26"/>
          <p:cNvPicPr preferRelativeResize="0"/>
          <p:nvPr/>
        </p:nvPicPr>
        <p:blipFill rotWithShape="1">
          <a:blip r:embed="rId8">
            <a:alphaModFix/>
          </a:blip>
          <a:srcRect b="0" l="0" r="0" t="0"/>
          <a:stretch/>
        </p:blipFill>
        <p:spPr>
          <a:xfrm>
            <a:off x="11665988" y="5203314"/>
            <a:ext cx="1227175" cy="1227175"/>
          </a:xfrm>
          <a:prstGeom prst="rect">
            <a:avLst/>
          </a:prstGeom>
          <a:noFill/>
          <a:ln>
            <a:noFill/>
          </a:ln>
        </p:spPr>
      </p:pic>
      <p:sp>
        <p:nvSpPr>
          <p:cNvPr id="576" name="Google Shape;576;p26"/>
          <p:cNvSpPr txBox="1"/>
          <p:nvPr>
            <p:ph type="title"/>
          </p:nvPr>
        </p:nvSpPr>
        <p:spPr>
          <a:xfrm>
            <a:off x="1828800" y="419100"/>
            <a:ext cx="13944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1E79"/>
              </a:buClr>
              <a:buSzPts val="6000"/>
              <a:buFont typeface="Arial"/>
              <a:buNone/>
            </a:pPr>
            <a:r>
              <a:rPr lang="en-US"/>
              <a:t>Leading Experts in High Availability</a:t>
            </a:r>
            <a:br>
              <a:rPr lang="en-US"/>
            </a:br>
            <a:r>
              <a:rPr lang="en-US"/>
              <a:t>and Disaster Recovery</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 name="Shape 580"/>
        <p:cNvGrpSpPr/>
        <p:nvPr/>
      </p:nvGrpSpPr>
      <p:grpSpPr>
        <a:xfrm>
          <a:off x="0" y="0"/>
          <a:ext cx="0" cy="0"/>
          <a:chOff x="0" y="0"/>
          <a:chExt cx="0" cy="0"/>
        </a:xfrm>
      </p:grpSpPr>
      <p:sp>
        <p:nvSpPr>
          <p:cNvPr id="581" name="Google Shape;581;p29"/>
          <p:cNvSpPr txBox="1"/>
          <p:nvPr>
            <p:ph type="title"/>
          </p:nvPr>
        </p:nvSpPr>
        <p:spPr>
          <a:xfrm>
            <a:off x="1671636" y="326379"/>
            <a:ext cx="16087800" cy="1988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900"/>
              <a:buFont typeface="Arial"/>
              <a:buNone/>
            </a:pPr>
            <a:r>
              <a:rPr lang="en-US"/>
              <a:t>Driving SAP Migrations</a:t>
            </a:r>
            <a:endParaRPr/>
          </a:p>
        </p:txBody>
      </p:sp>
      <p:sp>
        <p:nvSpPr>
          <p:cNvPr id="582" name="Google Shape;582;p29"/>
          <p:cNvSpPr txBox="1"/>
          <p:nvPr>
            <p:ph idx="1" type="body"/>
          </p:nvPr>
        </p:nvSpPr>
        <p:spPr>
          <a:xfrm>
            <a:off x="1671638" y="2469357"/>
            <a:ext cx="7774800" cy="7217400"/>
          </a:xfrm>
          <a:prstGeom prst="rect">
            <a:avLst/>
          </a:prstGeom>
          <a:noFill/>
          <a:ln>
            <a:noFill/>
          </a:ln>
        </p:spPr>
        <p:txBody>
          <a:bodyPr anchorCtr="0" anchor="t" bIns="45700" lIns="91425" spcFirstLastPara="1" rIns="91425" wrap="square" tIns="45700">
            <a:normAutofit/>
          </a:bodyPr>
          <a:lstStyle/>
          <a:p>
            <a:pPr indent="-457200" lvl="0" marL="619125" rtl="0" algn="l">
              <a:lnSpc>
                <a:spcPct val="100000"/>
              </a:lnSpc>
              <a:spcBef>
                <a:spcPts val="0"/>
              </a:spcBef>
              <a:spcAft>
                <a:spcPts val="0"/>
              </a:spcAft>
              <a:buSzPts val="3200"/>
              <a:buFont typeface="Arial"/>
              <a:buChar char="•"/>
            </a:pPr>
            <a:r>
              <a:rPr lang="en-US"/>
              <a:t>Save time and cost </a:t>
            </a:r>
            <a:r>
              <a:rPr b="0" lang="en-US"/>
              <a:t>- easy implementation, application protection wizards, and management via GUI </a:t>
            </a:r>
            <a:endParaRPr/>
          </a:p>
          <a:p>
            <a:pPr indent="-457200" lvl="0" marL="619125" rtl="0" algn="l">
              <a:lnSpc>
                <a:spcPct val="100000"/>
              </a:lnSpc>
              <a:spcBef>
                <a:spcPts val="0"/>
              </a:spcBef>
              <a:spcAft>
                <a:spcPts val="0"/>
              </a:spcAft>
              <a:buSzPts val="3200"/>
              <a:buFont typeface="Arial"/>
              <a:buChar char="•"/>
            </a:pPr>
            <a:r>
              <a:rPr lang="en-US"/>
              <a:t>Migrate to cloud by “lift-and-shift</a:t>
            </a:r>
            <a:r>
              <a:rPr b="0" lang="en-US"/>
              <a:t>”, no change from on-prem clustering design and versions used </a:t>
            </a:r>
            <a:endParaRPr/>
          </a:p>
          <a:p>
            <a:pPr indent="-457200" lvl="0" marL="619125" rtl="0" algn="l">
              <a:lnSpc>
                <a:spcPct val="100000"/>
              </a:lnSpc>
              <a:spcBef>
                <a:spcPts val="0"/>
              </a:spcBef>
              <a:spcAft>
                <a:spcPts val="0"/>
              </a:spcAft>
              <a:buSzPts val="3200"/>
              <a:buFont typeface="Arial"/>
              <a:buChar char="•"/>
            </a:pPr>
            <a:r>
              <a:rPr lang="en-US"/>
              <a:t>Automatic failure detection </a:t>
            </a:r>
            <a:r>
              <a:rPr b="0" lang="en-US"/>
              <a:t>and failover orchestration for HANA (feature not provided by SAP)</a:t>
            </a:r>
            <a:endParaRPr/>
          </a:p>
        </p:txBody>
      </p:sp>
      <p:sp>
        <p:nvSpPr>
          <p:cNvPr id="583" name="Google Shape;583;p29"/>
          <p:cNvSpPr txBox="1"/>
          <p:nvPr>
            <p:ph idx="2" type="body"/>
          </p:nvPr>
        </p:nvSpPr>
        <p:spPr>
          <a:xfrm>
            <a:off x="9715500" y="2469357"/>
            <a:ext cx="8043600" cy="7217400"/>
          </a:xfrm>
          <a:prstGeom prst="rect">
            <a:avLst/>
          </a:prstGeom>
          <a:noFill/>
          <a:ln>
            <a:noFill/>
          </a:ln>
        </p:spPr>
        <p:txBody>
          <a:bodyPr anchorCtr="0" anchor="t" bIns="45700" lIns="91425" spcFirstLastPara="1" rIns="91425" wrap="square" tIns="45700">
            <a:normAutofit/>
          </a:bodyPr>
          <a:lstStyle/>
          <a:p>
            <a:pPr indent="-457200" lvl="0" marL="619125" rtl="0" algn="l">
              <a:lnSpc>
                <a:spcPct val="100000"/>
              </a:lnSpc>
              <a:spcBef>
                <a:spcPts val="0"/>
              </a:spcBef>
              <a:spcAft>
                <a:spcPts val="0"/>
              </a:spcAft>
              <a:buSzPts val="3200"/>
              <a:buChar char="•"/>
            </a:pPr>
            <a:r>
              <a:rPr lang="en-US"/>
              <a:t>Protect Central Services </a:t>
            </a:r>
            <a:br>
              <a:rPr b="0" lang="en-US"/>
            </a:br>
            <a:r>
              <a:rPr b="0" lang="en-US"/>
              <a:t>(feature not provided by SAP) with automatic ERS switchover to opposite node </a:t>
            </a:r>
            <a:endParaRPr/>
          </a:p>
          <a:p>
            <a:pPr indent="-457200" lvl="0" marL="619125" rtl="0" algn="l">
              <a:lnSpc>
                <a:spcPct val="100000"/>
              </a:lnSpc>
              <a:spcBef>
                <a:spcPts val="0"/>
              </a:spcBef>
              <a:spcAft>
                <a:spcPts val="0"/>
              </a:spcAft>
              <a:buSzPts val="3200"/>
              <a:buChar char="•"/>
            </a:pPr>
            <a:r>
              <a:rPr lang="en-US"/>
              <a:t>Certified by SAP </a:t>
            </a:r>
            <a:r>
              <a:rPr b="0" lang="en-US"/>
              <a:t>for any cloud provider Windows &amp; Linux flavor </a:t>
            </a:r>
            <a:endParaRPr/>
          </a:p>
          <a:p>
            <a:pPr indent="-457200" lvl="0" marL="619125" rtl="0" algn="l">
              <a:lnSpc>
                <a:spcPct val="100000"/>
              </a:lnSpc>
              <a:spcBef>
                <a:spcPts val="0"/>
              </a:spcBef>
              <a:spcAft>
                <a:spcPts val="0"/>
              </a:spcAft>
              <a:buSzPts val="3200"/>
              <a:buChar char="•"/>
            </a:pPr>
            <a:r>
              <a:rPr lang="en-US"/>
              <a:t>Commercial-grade replication </a:t>
            </a:r>
            <a:endParaRPr b="0"/>
          </a:p>
          <a:p>
            <a:pPr indent="-457200" lvl="0" marL="619125" rtl="0" algn="l">
              <a:lnSpc>
                <a:spcPct val="100000"/>
              </a:lnSpc>
              <a:spcBef>
                <a:spcPts val="0"/>
              </a:spcBef>
              <a:spcAft>
                <a:spcPts val="0"/>
              </a:spcAft>
              <a:buSzPts val="3200"/>
              <a:buChar char="•"/>
            </a:pPr>
            <a:r>
              <a:rPr lang="en-US"/>
              <a:t>Award-winning tech support</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p30"/>
          <p:cNvSpPr txBox="1"/>
          <p:nvPr>
            <p:ph type="title"/>
          </p:nvPr>
        </p:nvSpPr>
        <p:spPr>
          <a:xfrm>
            <a:off x="1671636" y="326379"/>
            <a:ext cx="16087950" cy="1988550"/>
          </a:xfrm>
          <a:prstGeom prst="rect">
            <a:avLst/>
          </a:prstGeom>
          <a:noFill/>
          <a:ln>
            <a:noFill/>
          </a:ln>
        </p:spPr>
        <p:txBody>
          <a:bodyPr anchorCtr="0" anchor="ctr" bIns="68550" lIns="137125" spcFirstLastPara="1" rIns="137125" wrap="square" tIns="68550">
            <a:normAutofit/>
          </a:bodyPr>
          <a:lstStyle/>
          <a:p>
            <a:pPr indent="0" lvl="0" marL="0" rtl="0" algn="l">
              <a:lnSpc>
                <a:spcPct val="90000"/>
              </a:lnSpc>
              <a:spcBef>
                <a:spcPts val="0"/>
              </a:spcBef>
              <a:spcAft>
                <a:spcPts val="0"/>
              </a:spcAft>
              <a:buClr>
                <a:schemeClr val="dk1"/>
              </a:buClr>
              <a:buSzPts val="4400"/>
              <a:buFont typeface="Arial"/>
              <a:buNone/>
            </a:pPr>
            <a:r>
              <a:rPr lang="en-US"/>
              <a:t>Useful Links</a:t>
            </a:r>
            <a:endParaRPr/>
          </a:p>
        </p:txBody>
      </p:sp>
      <p:sp>
        <p:nvSpPr>
          <p:cNvPr id="589" name="Google Shape;589;p30"/>
          <p:cNvSpPr txBox="1"/>
          <p:nvPr>
            <p:ph idx="1" type="body"/>
          </p:nvPr>
        </p:nvSpPr>
        <p:spPr>
          <a:xfrm>
            <a:off x="1671637" y="2469773"/>
            <a:ext cx="15359063" cy="5463035"/>
          </a:xfrm>
          <a:prstGeom prst="rect">
            <a:avLst/>
          </a:prstGeom>
          <a:noFill/>
          <a:ln>
            <a:noFill/>
          </a:ln>
        </p:spPr>
        <p:txBody>
          <a:bodyPr anchorCtr="0" anchor="t" bIns="68550" lIns="137125" spcFirstLastPara="1" rIns="137125" wrap="square" tIns="68550">
            <a:normAutofit/>
          </a:bodyPr>
          <a:lstStyle/>
          <a:p>
            <a:pPr indent="-685800" lvl="0" marL="685800" rtl="0" algn="l">
              <a:lnSpc>
                <a:spcPct val="90000"/>
              </a:lnSpc>
              <a:spcBef>
                <a:spcPts val="0"/>
              </a:spcBef>
              <a:spcAft>
                <a:spcPts val="0"/>
              </a:spcAft>
              <a:buClr>
                <a:schemeClr val="dk1"/>
              </a:buClr>
              <a:buSzPts val="2000"/>
              <a:buFont typeface="Arial"/>
              <a:buChar char="•"/>
            </a:pPr>
            <a:r>
              <a:rPr lang="en-US" sz="3000"/>
              <a:t>SIOS Main Documentation Page, Windows and Linux</a:t>
            </a:r>
            <a:endParaRPr/>
          </a:p>
          <a:p>
            <a:pPr indent="-342900" lvl="1" marL="1028700" rtl="0" algn="l">
              <a:lnSpc>
                <a:spcPct val="90000"/>
              </a:lnSpc>
              <a:spcBef>
                <a:spcPts val="750"/>
              </a:spcBef>
              <a:spcAft>
                <a:spcPts val="0"/>
              </a:spcAft>
              <a:buClr>
                <a:schemeClr val="dk1"/>
              </a:buClr>
              <a:buSzPts val="1600"/>
              <a:buChar char="•"/>
            </a:pPr>
            <a:r>
              <a:rPr lang="en-US" sz="2400" u="sng">
                <a:solidFill>
                  <a:schemeClr val="hlink"/>
                </a:solidFill>
                <a:hlinkClick r:id="rId3"/>
              </a:rPr>
              <a:t>https://docs.us.sios.com/</a:t>
            </a:r>
            <a:endParaRPr sz="3000"/>
          </a:p>
          <a:p>
            <a:pPr indent="-685800" lvl="0" marL="685800" rtl="0" algn="l">
              <a:lnSpc>
                <a:spcPct val="90000"/>
              </a:lnSpc>
              <a:spcBef>
                <a:spcPts val="1500"/>
              </a:spcBef>
              <a:spcAft>
                <a:spcPts val="0"/>
              </a:spcAft>
              <a:buClr>
                <a:schemeClr val="dk1"/>
              </a:buClr>
              <a:buSzPts val="2000"/>
              <a:buFont typeface="Arial"/>
              <a:buChar char="•"/>
            </a:pPr>
            <a:r>
              <a:rPr lang="en-US" sz="3000"/>
              <a:t>Linux Product Documentation</a:t>
            </a:r>
            <a:endParaRPr/>
          </a:p>
          <a:p>
            <a:pPr indent="-342900" lvl="1" marL="1028700" rtl="0" algn="l">
              <a:lnSpc>
                <a:spcPct val="90000"/>
              </a:lnSpc>
              <a:spcBef>
                <a:spcPts val="750"/>
              </a:spcBef>
              <a:spcAft>
                <a:spcPts val="0"/>
              </a:spcAft>
              <a:buClr>
                <a:schemeClr val="dk1"/>
              </a:buClr>
              <a:buSzPts val="1600"/>
              <a:buChar char="•"/>
            </a:pPr>
            <a:r>
              <a:rPr lang="en-US" sz="2400" u="sng">
                <a:solidFill>
                  <a:schemeClr val="hlink"/>
                </a:solidFill>
                <a:hlinkClick r:id="rId4"/>
              </a:rPr>
              <a:t>https://docs.us.sios.com/spslinux/9.6.1/en/topic/sios-protection-suite-for-linux</a:t>
            </a:r>
            <a:endParaRPr sz="2400"/>
          </a:p>
          <a:p>
            <a:pPr indent="-685800" lvl="0" marL="685800" rtl="0" algn="l">
              <a:lnSpc>
                <a:spcPct val="90000"/>
              </a:lnSpc>
              <a:spcBef>
                <a:spcPts val="1500"/>
              </a:spcBef>
              <a:spcAft>
                <a:spcPts val="0"/>
              </a:spcAft>
              <a:buClr>
                <a:schemeClr val="dk1"/>
              </a:buClr>
              <a:buSzPts val="2000"/>
              <a:buFont typeface="Arial"/>
              <a:buChar char="•"/>
            </a:pPr>
            <a:r>
              <a:rPr lang="en-US" sz="3000"/>
              <a:t>Quick Start Guides (Linux)</a:t>
            </a:r>
            <a:endParaRPr/>
          </a:p>
          <a:p>
            <a:pPr indent="-342900" lvl="1" marL="1028700" rtl="0" algn="l">
              <a:lnSpc>
                <a:spcPct val="90000"/>
              </a:lnSpc>
              <a:spcBef>
                <a:spcPts val="750"/>
              </a:spcBef>
              <a:spcAft>
                <a:spcPts val="0"/>
              </a:spcAft>
              <a:buClr>
                <a:schemeClr val="dk1"/>
              </a:buClr>
              <a:buSzPts val="1600"/>
              <a:buChar char="•"/>
            </a:pPr>
            <a:r>
              <a:rPr lang="en-US" sz="2400" u="sng">
                <a:solidFill>
                  <a:schemeClr val="hlink"/>
                </a:solidFill>
                <a:hlinkClick r:id="rId5"/>
              </a:rPr>
              <a:t>https://docs.us.sios.com/spslinux/9.6.1/en/topic/quick-start-guides</a:t>
            </a:r>
            <a:endParaRPr sz="2400"/>
          </a:p>
          <a:p>
            <a:pPr indent="-685800" lvl="0" marL="685800" rtl="0" algn="l">
              <a:lnSpc>
                <a:spcPct val="90000"/>
              </a:lnSpc>
              <a:spcBef>
                <a:spcPts val="1500"/>
              </a:spcBef>
              <a:spcAft>
                <a:spcPts val="0"/>
              </a:spcAft>
              <a:buClr>
                <a:schemeClr val="dk1"/>
              </a:buClr>
              <a:buSzPts val="2000"/>
              <a:buFont typeface="Arial"/>
              <a:buChar char="•"/>
            </a:pPr>
            <a:r>
              <a:rPr lang="en-US" sz="3000"/>
              <a:t>Linux Support Matrix</a:t>
            </a:r>
            <a:endParaRPr/>
          </a:p>
          <a:p>
            <a:pPr indent="-342900" lvl="1" marL="1028700" rtl="0" algn="l">
              <a:lnSpc>
                <a:spcPct val="90000"/>
              </a:lnSpc>
              <a:spcBef>
                <a:spcPts val="750"/>
              </a:spcBef>
              <a:spcAft>
                <a:spcPts val="0"/>
              </a:spcAft>
              <a:buClr>
                <a:schemeClr val="dk1"/>
              </a:buClr>
              <a:buSzPts val="1600"/>
              <a:buChar char="•"/>
            </a:pPr>
            <a:r>
              <a:rPr lang="en-US" sz="2400" u="sng">
                <a:solidFill>
                  <a:schemeClr val="hlink"/>
                </a:solidFill>
                <a:hlinkClick r:id="rId6"/>
              </a:rPr>
              <a:t>https://docs.us.sios.com/spslinux/9.6.1/en/topic/sios-protection-for-linux-support-matrix?q=support+matrix</a:t>
            </a:r>
            <a:endParaRPr sz="2400"/>
          </a:p>
          <a:p>
            <a:pPr indent="-190500" lvl="0" marL="342900" rtl="0" algn="l">
              <a:lnSpc>
                <a:spcPct val="90000"/>
              </a:lnSpc>
              <a:spcBef>
                <a:spcPts val="1500"/>
              </a:spcBef>
              <a:spcAft>
                <a:spcPts val="0"/>
              </a:spcAft>
              <a:buClr>
                <a:schemeClr val="dk1"/>
              </a:buClr>
              <a:buSzPts val="1600"/>
              <a:buNone/>
            </a:pPr>
            <a:r>
              <a:t/>
            </a:r>
            <a:endParaRPr sz="24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sp>
        <p:nvSpPr>
          <p:cNvPr id="594" name="Google Shape;594;p31"/>
          <p:cNvSpPr txBox="1"/>
          <p:nvPr>
            <p:ph type="title"/>
          </p:nvPr>
        </p:nvSpPr>
        <p:spPr>
          <a:xfrm>
            <a:off x="1129685" y="1559834"/>
            <a:ext cx="16087727" cy="1988345"/>
          </a:xfrm>
          <a:prstGeom prst="rect">
            <a:avLst/>
          </a:prstGeom>
          <a:noFill/>
          <a:ln>
            <a:noFill/>
          </a:ln>
        </p:spPr>
        <p:txBody>
          <a:bodyPr anchorCtr="0" anchor="ctr" bIns="68550" lIns="137125" spcFirstLastPara="1" rIns="137125" wrap="square" tIns="68550">
            <a:normAutofit/>
          </a:bodyPr>
          <a:lstStyle/>
          <a:p>
            <a:pPr indent="0" lvl="0" marL="0" rtl="0" algn="ctr">
              <a:lnSpc>
                <a:spcPct val="90000"/>
              </a:lnSpc>
              <a:spcBef>
                <a:spcPts val="0"/>
              </a:spcBef>
              <a:spcAft>
                <a:spcPts val="0"/>
              </a:spcAft>
              <a:buClr>
                <a:schemeClr val="dk1"/>
              </a:buClr>
              <a:buSzPts val="4400"/>
              <a:buFont typeface="Arial"/>
              <a:buNone/>
            </a:pPr>
            <a:r>
              <a:rPr lang="en-US"/>
              <a:t>THANK YOU!</a:t>
            </a:r>
            <a:endParaRPr/>
          </a:p>
        </p:txBody>
      </p:sp>
      <p:sp>
        <p:nvSpPr>
          <p:cNvPr id="595" name="Google Shape;595;p31"/>
          <p:cNvSpPr txBox="1"/>
          <p:nvPr>
            <p:ph idx="1" type="body"/>
          </p:nvPr>
        </p:nvSpPr>
        <p:spPr>
          <a:xfrm>
            <a:off x="1494019" y="3742698"/>
            <a:ext cx="15359063" cy="2019015"/>
          </a:xfrm>
          <a:prstGeom prst="rect">
            <a:avLst/>
          </a:prstGeom>
          <a:noFill/>
          <a:ln>
            <a:noFill/>
          </a:ln>
        </p:spPr>
        <p:txBody>
          <a:bodyPr anchorCtr="0" anchor="t" bIns="68550" lIns="137125" spcFirstLastPara="1" rIns="137125" wrap="square" tIns="68550">
            <a:noAutofit/>
          </a:bodyPr>
          <a:lstStyle/>
          <a:p>
            <a:pPr indent="0" lvl="0" marL="0" rtl="0" algn="ctr">
              <a:lnSpc>
                <a:spcPct val="100000"/>
              </a:lnSpc>
              <a:spcBef>
                <a:spcPts val="0"/>
              </a:spcBef>
              <a:spcAft>
                <a:spcPts val="0"/>
              </a:spcAft>
              <a:buClr>
                <a:schemeClr val="dk1"/>
              </a:buClr>
              <a:buSzPts val="2400"/>
              <a:buNone/>
            </a:pPr>
            <a:r>
              <a:rPr lang="en-US" sz="3600"/>
              <a:t>Contact SIOS</a:t>
            </a:r>
            <a:endParaRPr/>
          </a:p>
          <a:p>
            <a:pPr indent="0" lvl="0" marL="0" rtl="0" algn="ctr">
              <a:lnSpc>
                <a:spcPct val="100000"/>
              </a:lnSpc>
              <a:spcBef>
                <a:spcPts val="1500"/>
              </a:spcBef>
              <a:spcAft>
                <a:spcPts val="0"/>
              </a:spcAft>
              <a:buClr>
                <a:schemeClr val="dk1"/>
              </a:buClr>
              <a:buSzPts val="2400"/>
              <a:buNone/>
            </a:pPr>
            <a:r>
              <a:rPr lang="en-US" sz="3600" u="sng">
                <a:solidFill>
                  <a:schemeClr val="dk1"/>
                </a:solidFill>
                <a:hlinkClick r:id="rId3">
                  <a:extLst>
                    <a:ext uri="{A12FA001-AC4F-418D-AE19-62706E023703}">
                      <ahyp:hlinkClr val="tx"/>
                    </a:ext>
                  </a:extLst>
                </a:hlinkClick>
              </a:rPr>
              <a:t>kelly.silva@us.sios.com</a:t>
            </a:r>
            <a:r>
              <a:rPr lang="en-US" sz="3600">
                <a:solidFill>
                  <a:schemeClr val="dk1"/>
                </a:solidFill>
              </a:rPr>
              <a:t> </a:t>
            </a:r>
            <a:br>
              <a:rPr lang="en-US" sz="3600">
                <a:solidFill>
                  <a:schemeClr val="dk1"/>
                </a:solidFill>
              </a:rPr>
            </a:br>
            <a:r>
              <a:rPr lang="en-US" sz="3600" u="sng">
                <a:solidFill>
                  <a:schemeClr val="dk1"/>
                </a:solidFill>
                <a:hlinkClick r:id="rId4">
                  <a:extLst>
                    <a:ext uri="{A12FA001-AC4F-418D-AE19-62706E023703}">
                      <ahyp:hlinkClr val="tx"/>
                    </a:ext>
                  </a:extLst>
                </a:hlinkClick>
              </a:rPr>
              <a:t>todd.doane@us.sios.com</a:t>
            </a:r>
            <a:r>
              <a:rPr lang="en-US" sz="3600">
                <a:solidFill>
                  <a:schemeClr val="dk1"/>
                </a:solidFill>
              </a:rPr>
              <a:t> </a:t>
            </a:r>
            <a:endParaRPr sz="3600">
              <a:solidFill>
                <a:schemeClr val="dk1"/>
              </a:solidFill>
            </a:endParaRPr>
          </a:p>
          <a:p>
            <a:pPr indent="0" lvl="0" marL="0" rtl="0" algn="ctr">
              <a:lnSpc>
                <a:spcPct val="100000"/>
              </a:lnSpc>
              <a:spcBef>
                <a:spcPts val="1500"/>
              </a:spcBef>
              <a:spcAft>
                <a:spcPts val="0"/>
              </a:spcAft>
              <a:buClr>
                <a:schemeClr val="lt1"/>
              </a:buClr>
              <a:buSzPts val="2400"/>
              <a:buNone/>
            </a:pPr>
            <a:r>
              <a:rPr lang="en-US" sz="3600">
                <a:solidFill>
                  <a:schemeClr val="lt1"/>
                </a:solidFill>
              </a:rPr>
              <a:t>866-318-0108</a:t>
            </a:r>
            <a:endParaRPr sz="3600">
              <a:solidFill>
                <a:schemeClr val="lt1"/>
              </a:solidFill>
            </a:endParaRPr>
          </a:p>
          <a:p>
            <a:pPr indent="0" lvl="0" marL="0" rtl="0" algn="l">
              <a:lnSpc>
                <a:spcPct val="100000"/>
              </a:lnSpc>
              <a:spcBef>
                <a:spcPts val="1500"/>
              </a:spcBef>
              <a:spcAft>
                <a:spcPts val="0"/>
              </a:spcAft>
              <a:buClr>
                <a:schemeClr val="dk1"/>
              </a:buClr>
              <a:buSzPts val="1400"/>
              <a:buNone/>
            </a:pPr>
            <a:r>
              <a:t/>
            </a:r>
            <a:endParaRPr sz="2100"/>
          </a:p>
          <a:p>
            <a:pPr indent="0" lvl="0" marL="0" rtl="0" algn="ctr">
              <a:lnSpc>
                <a:spcPct val="100000"/>
              </a:lnSpc>
              <a:spcBef>
                <a:spcPts val="1500"/>
              </a:spcBef>
              <a:spcAft>
                <a:spcPts val="0"/>
              </a:spcAft>
              <a:buClr>
                <a:schemeClr val="dk1"/>
              </a:buClr>
              <a:buSzPts val="1600"/>
              <a:buNone/>
            </a:pPr>
            <a:r>
              <a:rPr lang="en-US" sz="2400">
                <a:solidFill>
                  <a:schemeClr val="dk2"/>
                </a:solidFill>
              </a:rPr>
              <a:t>@SIOSTech</a:t>
            </a:r>
            <a:endParaRPr>
              <a:solidFill>
                <a:schemeClr val="dk2"/>
              </a:solidFill>
            </a:endParaRPr>
          </a:p>
          <a:p>
            <a:pPr indent="0" lvl="0" marL="0" rtl="0" algn="ctr">
              <a:lnSpc>
                <a:spcPct val="100000"/>
              </a:lnSpc>
              <a:spcBef>
                <a:spcPts val="1500"/>
              </a:spcBef>
              <a:spcAft>
                <a:spcPts val="0"/>
              </a:spcAft>
              <a:buClr>
                <a:schemeClr val="dk1"/>
              </a:buClr>
              <a:buSzPts val="1600"/>
              <a:buNone/>
            </a:pPr>
            <a:r>
              <a:rPr lang="en-US" sz="2400">
                <a:solidFill>
                  <a:schemeClr val="dk2"/>
                </a:solidFill>
              </a:rPr>
              <a:t>SIOS Technology Corp</a:t>
            </a:r>
            <a:endParaRPr>
              <a:solidFill>
                <a:schemeClr val="dk2"/>
              </a:solidFill>
            </a:endParaRPr>
          </a:p>
        </p:txBody>
      </p:sp>
      <p:pic>
        <p:nvPicPr>
          <p:cNvPr id="596" name="Google Shape;596;p31"/>
          <p:cNvPicPr preferRelativeResize="0"/>
          <p:nvPr/>
        </p:nvPicPr>
        <p:blipFill rotWithShape="1">
          <a:blip r:embed="rId5">
            <a:alphaModFix/>
          </a:blip>
          <a:srcRect b="0" l="0" r="0" t="0"/>
          <a:stretch/>
        </p:blipFill>
        <p:spPr>
          <a:xfrm>
            <a:off x="9628146" y="8420849"/>
            <a:ext cx="461097" cy="461097"/>
          </a:xfrm>
          <a:prstGeom prst="rect">
            <a:avLst/>
          </a:prstGeom>
          <a:noFill/>
          <a:ln>
            <a:noFill/>
          </a:ln>
        </p:spPr>
      </p:pic>
      <p:pic>
        <p:nvPicPr>
          <p:cNvPr descr="http://us.sios.com/wp-content/uploads/2017/04/sios-fb.png" id="597" name="Google Shape;597;p31"/>
          <p:cNvPicPr preferRelativeResize="0"/>
          <p:nvPr/>
        </p:nvPicPr>
        <p:blipFill rotWithShape="1">
          <a:blip r:embed="rId6">
            <a:alphaModFix/>
          </a:blip>
          <a:srcRect b="0" l="0" r="0" t="0"/>
          <a:stretch/>
        </p:blipFill>
        <p:spPr>
          <a:xfrm>
            <a:off x="8882106" y="8391338"/>
            <a:ext cx="461097" cy="461097"/>
          </a:xfrm>
          <a:prstGeom prst="rect">
            <a:avLst/>
          </a:prstGeom>
          <a:noFill/>
          <a:ln>
            <a:noFill/>
          </a:ln>
        </p:spPr>
      </p:pic>
      <p:pic>
        <p:nvPicPr>
          <p:cNvPr descr="http://us.sios.com/wp-content/uploads/2015/02/icon_linkedin.png" id="598" name="Google Shape;598;p31"/>
          <p:cNvPicPr preferRelativeResize="0"/>
          <p:nvPr/>
        </p:nvPicPr>
        <p:blipFill rotWithShape="1">
          <a:blip r:embed="rId7">
            <a:alphaModFix/>
          </a:blip>
          <a:srcRect b="0" l="0" r="0" t="0"/>
          <a:stretch/>
        </p:blipFill>
        <p:spPr>
          <a:xfrm>
            <a:off x="8257863" y="8414708"/>
            <a:ext cx="467238" cy="467238"/>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3"/>
          <p:cNvSpPr txBox="1"/>
          <p:nvPr/>
        </p:nvSpPr>
        <p:spPr>
          <a:xfrm>
            <a:off x="2033027" y="2322172"/>
            <a:ext cx="6120373" cy="5955476"/>
          </a:xfrm>
          <a:prstGeom prst="rect">
            <a:avLst/>
          </a:prstGeom>
          <a:noFill/>
          <a:ln>
            <a:noFill/>
          </a:ln>
        </p:spPr>
        <p:txBody>
          <a:bodyPr anchorCtr="0" anchor="t" bIns="0" lIns="0" spcFirstLastPara="1" rIns="0" wrap="square" tIns="0">
            <a:spAutoFit/>
          </a:bodyPr>
          <a:lstStyle/>
          <a:p>
            <a:pPr indent="0" lvl="1" marL="348826" marR="0" rtl="0" algn="l">
              <a:lnSpc>
                <a:spcPct val="131218"/>
              </a:lnSpc>
              <a:spcBef>
                <a:spcPts val="0"/>
              </a:spcBef>
              <a:spcAft>
                <a:spcPts val="0"/>
              </a:spcAft>
              <a:buClr>
                <a:srgbClr val="000000"/>
              </a:buClr>
              <a:buSzPts val="3200"/>
              <a:buFont typeface="Arial"/>
              <a:buNone/>
            </a:pPr>
            <a:r>
              <a:rPr b="1" i="0" lang="en-US" sz="3200" u="none" cap="none" strike="noStrike">
                <a:solidFill>
                  <a:srgbClr val="233796"/>
                </a:solidFill>
                <a:latin typeface="Arial"/>
                <a:ea typeface="Arial"/>
                <a:cs typeface="Arial"/>
                <a:sym typeface="Arial"/>
              </a:rPr>
              <a:t>Reliable</a:t>
            </a:r>
            <a:endParaRPr b="0" i="0" sz="1400" u="none" cap="none" strike="noStrike">
              <a:solidFill>
                <a:srgbClr val="000000"/>
              </a:solidFill>
              <a:latin typeface="Arial"/>
              <a:ea typeface="Arial"/>
              <a:cs typeface="Arial"/>
              <a:sym typeface="Arial"/>
            </a:endParaRPr>
          </a:p>
          <a:p>
            <a:pPr indent="-571500" lvl="1" marL="919162" marR="0" rtl="0" algn="l">
              <a:lnSpc>
                <a:spcPct val="100000"/>
              </a:lnSpc>
              <a:spcBef>
                <a:spcPts val="0"/>
              </a:spcBef>
              <a:spcAft>
                <a:spcPts val="0"/>
              </a:spcAft>
              <a:buClr>
                <a:srgbClr val="59AFE1"/>
              </a:buClr>
              <a:buSzPts val="3200"/>
              <a:buFont typeface="Noto Sans Symbols"/>
              <a:buChar char="▪"/>
            </a:pPr>
            <a:r>
              <a:rPr b="0" i="0" lang="en-US" sz="3200" u="none" cap="none" strike="noStrike">
                <a:solidFill>
                  <a:srgbClr val="233796"/>
                </a:solidFill>
                <a:latin typeface="Arial"/>
                <a:ea typeface="Arial"/>
                <a:cs typeface="Arial"/>
                <a:sym typeface="Arial"/>
              </a:rPr>
              <a:t>Application-aware failover</a:t>
            </a:r>
            <a:endParaRPr b="0" i="0" sz="1400" u="none" cap="none" strike="noStrike">
              <a:solidFill>
                <a:srgbClr val="000000"/>
              </a:solidFill>
              <a:latin typeface="Arial"/>
              <a:ea typeface="Arial"/>
              <a:cs typeface="Arial"/>
              <a:sym typeface="Arial"/>
            </a:endParaRPr>
          </a:p>
          <a:p>
            <a:pPr indent="0" lvl="1" marL="302259"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796"/>
              </a:solidFill>
              <a:latin typeface="Arial"/>
              <a:ea typeface="Arial"/>
              <a:cs typeface="Arial"/>
              <a:sym typeface="Arial"/>
            </a:endParaRPr>
          </a:p>
          <a:p>
            <a:pPr indent="0" lvl="1" marL="302259" marR="0" rtl="0" algn="l">
              <a:lnSpc>
                <a:spcPct val="100000"/>
              </a:lnSpc>
              <a:spcBef>
                <a:spcPts val="0"/>
              </a:spcBef>
              <a:spcAft>
                <a:spcPts val="0"/>
              </a:spcAft>
              <a:buClr>
                <a:srgbClr val="000000"/>
              </a:buClr>
              <a:buSzPts val="3200"/>
              <a:buFont typeface="Arial"/>
              <a:buNone/>
            </a:pPr>
            <a:r>
              <a:rPr b="1" i="0" lang="en-US" sz="3200" u="none" cap="none" strike="noStrike">
                <a:solidFill>
                  <a:srgbClr val="233796"/>
                </a:solidFill>
                <a:latin typeface="Arial"/>
                <a:ea typeface="Arial"/>
                <a:cs typeface="Arial"/>
                <a:sym typeface="Arial"/>
              </a:rPr>
              <a:t>Flexible</a:t>
            </a:r>
            <a:endParaRPr b="0" i="0" sz="1400" u="none" cap="none" strike="noStrike">
              <a:solidFill>
                <a:srgbClr val="000000"/>
              </a:solidFill>
              <a:latin typeface="Arial"/>
              <a:ea typeface="Arial"/>
              <a:cs typeface="Arial"/>
              <a:sym typeface="Arial"/>
            </a:endParaRPr>
          </a:p>
          <a:p>
            <a:pPr indent="-457200" lvl="1" marL="804862" marR="0" rtl="0" algn="l">
              <a:lnSpc>
                <a:spcPct val="100000"/>
              </a:lnSpc>
              <a:spcBef>
                <a:spcPts val="0"/>
              </a:spcBef>
              <a:spcAft>
                <a:spcPts val="0"/>
              </a:spcAft>
              <a:buClr>
                <a:srgbClr val="59AFE1"/>
              </a:buClr>
              <a:buSzPts val="3200"/>
              <a:buFont typeface="Noto Sans Symbols"/>
              <a:buChar char="▪"/>
            </a:pPr>
            <a:r>
              <a:rPr b="0" i="0" lang="en-US" sz="3200" u="none" cap="none" strike="noStrike">
                <a:solidFill>
                  <a:srgbClr val="233796"/>
                </a:solidFill>
                <a:latin typeface="Arial"/>
                <a:ea typeface="Arial"/>
                <a:cs typeface="Arial"/>
                <a:sym typeface="Arial"/>
              </a:rPr>
              <a:t>Synchronized local storage or traditional shared storage</a:t>
            </a:r>
            <a:endParaRPr b="0" i="0" sz="1400" u="none" cap="none" strike="noStrike">
              <a:solidFill>
                <a:srgbClr val="000000"/>
              </a:solidFill>
              <a:latin typeface="Arial"/>
              <a:ea typeface="Arial"/>
              <a:cs typeface="Arial"/>
              <a:sym typeface="Arial"/>
            </a:endParaRPr>
          </a:p>
          <a:p>
            <a:pPr indent="-457200" lvl="1" marL="804862" marR="0" rtl="0" algn="l">
              <a:lnSpc>
                <a:spcPct val="100000"/>
              </a:lnSpc>
              <a:spcBef>
                <a:spcPts val="0"/>
              </a:spcBef>
              <a:spcAft>
                <a:spcPts val="0"/>
              </a:spcAft>
              <a:buClr>
                <a:srgbClr val="59AFE1"/>
              </a:buClr>
              <a:buSzPts val="3200"/>
              <a:buFont typeface="Noto Sans Symbols"/>
              <a:buChar char="▪"/>
            </a:pPr>
            <a:r>
              <a:rPr b="0" i="0" lang="en-US" sz="3200" u="none" cap="none" strike="noStrike">
                <a:solidFill>
                  <a:srgbClr val="233796"/>
                </a:solidFill>
                <a:latin typeface="Arial"/>
                <a:ea typeface="Arial"/>
                <a:cs typeface="Arial"/>
                <a:sym typeface="Arial"/>
              </a:rPr>
              <a:t>On premises, cloud, hybrid cloud</a:t>
            </a:r>
            <a:endParaRPr b="0" i="0" sz="1400" u="none" cap="none" strike="noStrike">
              <a:solidFill>
                <a:srgbClr val="000000"/>
              </a:solidFill>
              <a:latin typeface="Arial"/>
              <a:ea typeface="Arial"/>
              <a:cs typeface="Arial"/>
              <a:sym typeface="Arial"/>
            </a:endParaRPr>
          </a:p>
          <a:p>
            <a:pPr indent="0" lvl="1" marL="347662"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796"/>
              </a:solidFill>
              <a:latin typeface="Arial"/>
              <a:ea typeface="Arial"/>
              <a:cs typeface="Arial"/>
              <a:sym typeface="Arial"/>
            </a:endParaRPr>
          </a:p>
          <a:p>
            <a:pPr indent="0" lvl="1" marL="347662" marR="0" rtl="0" algn="l">
              <a:lnSpc>
                <a:spcPct val="100000"/>
              </a:lnSpc>
              <a:spcBef>
                <a:spcPts val="0"/>
              </a:spcBef>
              <a:spcAft>
                <a:spcPts val="0"/>
              </a:spcAft>
              <a:buClr>
                <a:srgbClr val="000000"/>
              </a:buClr>
              <a:buSzPts val="3200"/>
              <a:buFont typeface="Arial"/>
              <a:buNone/>
            </a:pPr>
            <a:r>
              <a:rPr b="1" i="0" lang="en-US" sz="3200" u="none" cap="none" strike="noStrike">
                <a:solidFill>
                  <a:srgbClr val="233796"/>
                </a:solidFill>
                <a:latin typeface="Arial"/>
                <a:ea typeface="Arial"/>
                <a:cs typeface="Arial"/>
                <a:sym typeface="Arial"/>
              </a:rPr>
              <a:t>Deep Expertise</a:t>
            </a:r>
            <a:endParaRPr b="0" i="0" sz="1400" u="none" cap="none" strike="noStrike">
              <a:solidFill>
                <a:srgbClr val="000000"/>
              </a:solidFill>
              <a:latin typeface="Arial"/>
              <a:ea typeface="Arial"/>
              <a:cs typeface="Arial"/>
              <a:sym typeface="Arial"/>
            </a:endParaRPr>
          </a:p>
          <a:p>
            <a:pPr indent="-571500" lvl="1" marL="919162" marR="0" rtl="0" algn="l">
              <a:lnSpc>
                <a:spcPct val="100000"/>
              </a:lnSpc>
              <a:spcBef>
                <a:spcPts val="0"/>
              </a:spcBef>
              <a:spcAft>
                <a:spcPts val="0"/>
              </a:spcAft>
              <a:buClr>
                <a:srgbClr val="59AFE1"/>
              </a:buClr>
              <a:buSzPts val="3200"/>
              <a:buFont typeface="Noto Sans Symbols"/>
              <a:buChar char="▪"/>
            </a:pPr>
            <a:r>
              <a:rPr b="0" i="0" lang="en-US" sz="3200" u="none" cap="none" strike="noStrike">
                <a:solidFill>
                  <a:srgbClr val="233796"/>
                </a:solidFill>
                <a:latin typeface="Arial"/>
                <a:ea typeface="Arial"/>
                <a:cs typeface="Arial"/>
                <a:sym typeface="Arial"/>
              </a:rPr>
              <a:t>End-to-end guidance and support</a:t>
            </a:r>
            <a:endParaRPr b="0" i="0" sz="1400" u="none" cap="none" strike="noStrike">
              <a:solidFill>
                <a:srgbClr val="000000"/>
              </a:solidFill>
              <a:latin typeface="Arial"/>
              <a:ea typeface="Arial"/>
              <a:cs typeface="Arial"/>
              <a:sym typeface="Arial"/>
            </a:endParaRPr>
          </a:p>
        </p:txBody>
      </p:sp>
      <p:pic>
        <p:nvPicPr>
          <p:cNvPr id="97" name="Google Shape;97;p3"/>
          <p:cNvPicPr preferRelativeResize="0"/>
          <p:nvPr/>
        </p:nvPicPr>
        <p:blipFill rotWithShape="1">
          <a:blip r:embed="rId3">
            <a:alphaModFix/>
          </a:blip>
          <a:srcRect b="0" l="0" r="0" t="0"/>
          <a:stretch/>
        </p:blipFill>
        <p:spPr>
          <a:xfrm>
            <a:off x="13106400" y="1638300"/>
            <a:ext cx="1348696" cy="1131940"/>
          </a:xfrm>
          <a:prstGeom prst="rect">
            <a:avLst/>
          </a:prstGeom>
          <a:noFill/>
          <a:ln>
            <a:noFill/>
          </a:ln>
        </p:spPr>
      </p:pic>
      <p:sp>
        <p:nvSpPr>
          <p:cNvPr id="98" name="Google Shape;98;p3"/>
          <p:cNvSpPr txBox="1"/>
          <p:nvPr/>
        </p:nvSpPr>
        <p:spPr>
          <a:xfrm>
            <a:off x="2163151" y="274703"/>
            <a:ext cx="15286649" cy="1115947"/>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Clr>
                <a:srgbClr val="000000"/>
              </a:buClr>
              <a:buSzPts val="6000"/>
              <a:buFont typeface="Arial"/>
              <a:buNone/>
            </a:pPr>
            <a:r>
              <a:rPr b="1" i="0" lang="en-US" sz="6000" u="none" cap="none" strike="noStrike">
                <a:solidFill>
                  <a:srgbClr val="233796"/>
                </a:solidFill>
                <a:latin typeface="Arial"/>
                <a:ea typeface="Arial"/>
                <a:cs typeface="Arial"/>
                <a:sym typeface="Arial"/>
              </a:rPr>
              <a:t>SIOS Simplifies Cluster Complexity</a:t>
            </a:r>
            <a:endParaRPr b="0" i="0" sz="1400" u="none" cap="none" strike="noStrike">
              <a:solidFill>
                <a:srgbClr val="000000"/>
              </a:solidFill>
              <a:latin typeface="Arial"/>
              <a:ea typeface="Arial"/>
              <a:cs typeface="Arial"/>
              <a:sym typeface="Arial"/>
            </a:endParaRPr>
          </a:p>
        </p:txBody>
      </p:sp>
      <p:pic>
        <p:nvPicPr>
          <p:cNvPr id="99" name="Google Shape;99;p3"/>
          <p:cNvPicPr preferRelativeResize="0"/>
          <p:nvPr/>
        </p:nvPicPr>
        <p:blipFill rotWithShape="1">
          <a:blip r:embed="rId4">
            <a:alphaModFix/>
          </a:blip>
          <a:srcRect b="22874" l="13635" r="28788" t="12853"/>
          <a:stretch/>
        </p:blipFill>
        <p:spPr>
          <a:xfrm>
            <a:off x="9753600" y="2713121"/>
            <a:ext cx="6553200" cy="5173579"/>
          </a:xfrm>
          <a:prstGeom prst="rect">
            <a:avLst/>
          </a:prstGeom>
          <a:noFill/>
          <a:ln>
            <a:noFill/>
          </a:ln>
        </p:spPr>
      </p:pic>
      <p:pic>
        <p:nvPicPr>
          <p:cNvPr id="100" name="Google Shape;100;p3"/>
          <p:cNvPicPr preferRelativeResize="0"/>
          <p:nvPr/>
        </p:nvPicPr>
        <p:blipFill rotWithShape="1">
          <a:blip r:embed="rId5">
            <a:alphaModFix/>
          </a:blip>
          <a:srcRect b="0" l="0" r="0" t="0"/>
          <a:stretch/>
        </p:blipFill>
        <p:spPr>
          <a:xfrm>
            <a:off x="11353800" y="7505700"/>
            <a:ext cx="1322819" cy="1207791"/>
          </a:xfrm>
          <a:prstGeom prst="rect">
            <a:avLst/>
          </a:prstGeom>
          <a:noFill/>
          <a:ln>
            <a:noFill/>
          </a:ln>
        </p:spPr>
      </p:pic>
      <p:pic>
        <p:nvPicPr>
          <p:cNvPr id="101" name="Google Shape;101;p3"/>
          <p:cNvPicPr preferRelativeResize="0"/>
          <p:nvPr/>
        </p:nvPicPr>
        <p:blipFill rotWithShape="1">
          <a:blip r:embed="rId6">
            <a:alphaModFix/>
          </a:blip>
          <a:srcRect b="0" l="0" r="0" t="0"/>
          <a:stretch/>
        </p:blipFill>
        <p:spPr>
          <a:xfrm>
            <a:off x="8603052" y="1485900"/>
            <a:ext cx="9006695" cy="780899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01"/>
                                        </p:tgtEl>
                                      </p:cBhvr>
                                    </p:animEffect>
                                    <p:set>
                                      <p:cBhvr>
                                        <p:cTn dur="1" fill="hold">
                                          <p:stCondLst>
                                            <p:cond delay="500"/>
                                          </p:stCondLst>
                                        </p:cTn>
                                        <p:tgtEl>
                                          <p:spTgt spid="10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4"/>
          <p:cNvSpPr/>
          <p:nvPr/>
        </p:nvSpPr>
        <p:spPr>
          <a:xfrm rot="10800000">
            <a:off x="2286000" y="3196537"/>
            <a:ext cx="4983804" cy="5555877"/>
          </a:xfrm>
          <a:prstGeom prst="round2SameRect">
            <a:avLst>
              <a:gd fmla="val 0" name="adj1"/>
              <a:gd fmla="val 0" name="adj2"/>
            </a:avLst>
          </a:prstGeom>
          <a:solidFill>
            <a:srgbClr val="233796"/>
          </a:solidFill>
          <a:ln>
            <a:noFill/>
          </a:ln>
          <a:effectLst>
            <a:outerShdw blurRad="421505" sx="99000" rotWithShape="0" algn="tl" dir="2700000" dist="38100" sy="99000">
              <a:srgbClr val="000000">
                <a:alpha val="3333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7" name="Google Shape;107;p4"/>
          <p:cNvSpPr/>
          <p:nvPr/>
        </p:nvSpPr>
        <p:spPr>
          <a:xfrm>
            <a:off x="3421050" y="1866900"/>
            <a:ext cx="2481370" cy="2466033"/>
          </a:xfrm>
          <a:prstGeom prst="ellipse">
            <a:avLst/>
          </a:prstGeom>
          <a:solidFill>
            <a:schemeClr val="lt1"/>
          </a:solidFill>
          <a:ln cap="flat" cmpd="sng" w="63500">
            <a:solidFill>
              <a:srgbClr val="FAAB6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8" name="Google Shape;108;p4"/>
          <p:cNvSpPr txBox="1"/>
          <p:nvPr/>
        </p:nvSpPr>
        <p:spPr>
          <a:xfrm>
            <a:off x="9067800" y="1333500"/>
            <a:ext cx="7772400" cy="276998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6000"/>
              <a:buFont typeface="Arial"/>
              <a:buNone/>
            </a:pPr>
            <a:r>
              <a:rPr b="1" i="0" lang="en-US" sz="6000" u="none" cap="none" strike="noStrike">
                <a:solidFill>
                  <a:srgbClr val="233796"/>
                </a:solidFill>
                <a:latin typeface="Arial"/>
                <a:ea typeface="Arial"/>
                <a:cs typeface="Arial"/>
                <a:sym typeface="Arial"/>
              </a:rPr>
              <a:t>Add Flexibility to Windows Server Failover Clustering</a:t>
            </a:r>
            <a:endParaRPr b="0" i="0" sz="1400" u="none" cap="none" strike="noStrike">
              <a:solidFill>
                <a:srgbClr val="000000"/>
              </a:solidFill>
              <a:latin typeface="Arial"/>
              <a:ea typeface="Arial"/>
              <a:cs typeface="Arial"/>
              <a:sym typeface="Arial"/>
            </a:endParaRPr>
          </a:p>
        </p:txBody>
      </p:sp>
      <p:sp>
        <p:nvSpPr>
          <p:cNvPr id="109" name="Google Shape;109;p4"/>
          <p:cNvSpPr txBox="1"/>
          <p:nvPr/>
        </p:nvSpPr>
        <p:spPr>
          <a:xfrm>
            <a:off x="9419665" y="4566654"/>
            <a:ext cx="7068670" cy="4185761"/>
          </a:xfrm>
          <a:prstGeom prst="rect">
            <a:avLst/>
          </a:prstGeom>
          <a:noFill/>
          <a:ln>
            <a:noFill/>
          </a:ln>
        </p:spPr>
        <p:txBody>
          <a:bodyPr anchorCtr="0" anchor="t" bIns="0" lIns="0" spcFirstLastPara="1" rIns="0" wrap="square" tIns="0">
            <a:spAutoFit/>
          </a:bodyPr>
          <a:lstStyle/>
          <a:p>
            <a:pPr indent="-457200" lvl="1" marL="716285" marR="0" rtl="0" algn="l">
              <a:lnSpc>
                <a:spcPct val="100000"/>
              </a:lnSpc>
              <a:spcBef>
                <a:spcPts val="0"/>
              </a:spcBef>
              <a:spcAft>
                <a:spcPts val="0"/>
              </a:spcAft>
              <a:buClr>
                <a:srgbClr val="59AFE1"/>
              </a:buClr>
              <a:buSzPts val="2800"/>
              <a:buFont typeface="Noto Sans Symbols"/>
              <a:buChar char="✔"/>
            </a:pPr>
            <a:r>
              <a:rPr b="1" i="0" lang="en-US" sz="2800" u="none" cap="none" strike="noStrike">
                <a:solidFill>
                  <a:srgbClr val="233796"/>
                </a:solidFill>
                <a:latin typeface="Arial"/>
                <a:ea typeface="Arial"/>
                <a:cs typeface="Arial"/>
                <a:sym typeface="Arial"/>
              </a:rPr>
              <a:t>Delivers advanced cluster protection for 70% less cost</a:t>
            </a:r>
            <a:endParaRPr b="0" i="0" sz="1400" u="none" cap="none" strike="noStrike">
              <a:solidFill>
                <a:srgbClr val="000000"/>
              </a:solidFill>
              <a:latin typeface="Arial"/>
              <a:ea typeface="Arial"/>
              <a:cs typeface="Arial"/>
              <a:sym typeface="Arial"/>
            </a:endParaRPr>
          </a:p>
          <a:p>
            <a:pPr indent="-457200" lvl="2" marL="1173485" marR="0" rtl="0" algn="l">
              <a:lnSpc>
                <a:spcPct val="100000"/>
              </a:lnSpc>
              <a:spcBef>
                <a:spcPts val="600"/>
              </a:spcBef>
              <a:spcAft>
                <a:spcPts val="0"/>
              </a:spcAft>
              <a:buClr>
                <a:srgbClr val="59AFE1"/>
              </a:buClr>
              <a:buSzPts val="2800"/>
              <a:buFont typeface="Courier New"/>
              <a:buChar char="o"/>
            </a:pPr>
            <a:r>
              <a:rPr b="0" i="0" lang="en-US" sz="2800" u="none" cap="none" strike="noStrike">
                <a:solidFill>
                  <a:srgbClr val="233796"/>
                </a:solidFill>
                <a:latin typeface="Arial"/>
                <a:ea typeface="Arial"/>
                <a:cs typeface="Arial"/>
                <a:sym typeface="Arial"/>
              </a:rPr>
              <a:t>Eliminates costly upgrades to SQL Server or Oracle Enterprise Edition just for HA</a:t>
            </a:r>
            <a:endParaRPr b="0" i="0" sz="1400" u="none" cap="none" strike="noStrike">
              <a:solidFill>
                <a:srgbClr val="000000"/>
              </a:solidFill>
              <a:latin typeface="Arial"/>
              <a:ea typeface="Arial"/>
              <a:cs typeface="Arial"/>
              <a:sym typeface="Arial"/>
            </a:endParaRPr>
          </a:p>
          <a:p>
            <a:pPr indent="-457200" lvl="1" marL="716285" marR="0" rtl="0" algn="l">
              <a:lnSpc>
                <a:spcPct val="100000"/>
              </a:lnSpc>
              <a:spcBef>
                <a:spcPts val="600"/>
              </a:spcBef>
              <a:spcAft>
                <a:spcPts val="0"/>
              </a:spcAft>
              <a:buClr>
                <a:srgbClr val="59AFE1"/>
              </a:buClr>
              <a:buSzPts val="2800"/>
              <a:buFont typeface="Noto Sans Symbols"/>
              <a:buChar char="✔"/>
            </a:pPr>
            <a:r>
              <a:rPr b="1" i="0" lang="en-US" sz="2800" u="none" cap="none" strike="noStrike">
                <a:solidFill>
                  <a:srgbClr val="233796"/>
                </a:solidFill>
                <a:latin typeface="Arial"/>
                <a:ea typeface="Arial"/>
                <a:cs typeface="Arial"/>
                <a:sym typeface="Arial"/>
              </a:rPr>
              <a:t>Widest support for SQL Server versions</a:t>
            </a:r>
            <a:endParaRPr b="0" i="0" sz="1400" u="none" cap="none" strike="noStrike">
              <a:solidFill>
                <a:srgbClr val="000000"/>
              </a:solidFill>
              <a:latin typeface="Arial"/>
              <a:ea typeface="Arial"/>
              <a:cs typeface="Arial"/>
              <a:sym typeface="Arial"/>
            </a:endParaRPr>
          </a:p>
          <a:p>
            <a:pPr indent="-457200" lvl="1" marL="716285" marR="0" rtl="0" algn="l">
              <a:lnSpc>
                <a:spcPct val="100000"/>
              </a:lnSpc>
              <a:spcBef>
                <a:spcPts val="600"/>
              </a:spcBef>
              <a:spcAft>
                <a:spcPts val="0"/>
              </a:spcAft>
              <a:buClr>
                <a:srgbClr val="59AFE1"/>
              </a:buClr>
              <a:buSzPts val="2800"/>
              <a:buFont typeface="Noto Sans Symbols"/>
              <a:buChar char="✔"/>
            </a:pPr>
            <a:r>
              <a:rPr b="1" i="0" lang="en-US" sz="2800" u="none" cap="none" strike="noStrike">
                <a:solidFill>
                  <a:srgbClr val="233796"/>
                </a:solidFill>
                <a:latin typeface="Arial"/>
                <a:ea typeface="Arial"/>
                <a:cs typeface="Arial"/>
                <a:sym typeface="Arial"/>
              </a:rPr>
              <a:t>Enables WSFC in Cloud without Complex Shared Storage</a:t>
            </a:r>
            <a:endParaRPr b="0" i="0" sz="1400" u="none" cap="none" strike="noStrike">
              <a:solidFill>
                <a:srgbClr val="000000"/>
              </a:solidFill>
              <a:latin typeface="Arial"/>
              <a:ea typeface="Arial"/>
              <a:cs typeface="Arial"/>
              <a:sym typeface="Arial"/>
            </a:endParaRPr>
          </a:p>
        </p:txBody>
      </p:sp>
      <p:sp>
        <p:nvSpPr>
          <p:cNvPr id="110" name="Google Shape;110;p4"/>
          <p:cNvSpPr/>
          <p:nvPr/>
        </p:nvSpPr>
        <p:spPr>
          <a:xfrm>
            <a:off x="3694425" y="2111961"/>
            <a:ext cx="2015323" cy="2015323"/>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1" name="Google Shape;111;p4"/>
          <p:cNvSpPr txBox="1"/>
          <p:nvPr/>
        </p:nvSpPr>
        <p:spPr>
          <a:xfrm>
            <a:off x="2649710" y="5313897"/>
            <a:ext cx="4436890" cy="2564805"/>
          </a:xfrm>
          <a:prstGeom prst="rect">
            <a:avLst/>
          </a:prstGeom>
          <a:noFill/>
          <a:ln>
            <a:noFill/>
          </a:ln>
        </p:spPr>
        <p:txBody>
          <a:bodyPr anchorCtr="0" anchor="t" bIns="0" lIns="0" spcFirstLastPara="1" rIns="0" wrap="square" tIns="0">
            <a:spAutoFit/>
          </a:bodyPr>
          <a:lstStyle/>
          <a:p>
            <a:pPr indent="-342900" lvl="1" marL="601985" marR="0" rtl="0" algn="l">
              <a:lnSpc>
                <a:spcPct val="110000"/>
              </a:lnSpc>
              <a:spcBef>
                <a:spcPts val="0"/>
              </a:spcBef>
              <a:spcAft>
                <a:spcPts val="0"/>
              </a:spcAft>
              <a:buClr>
                <a:schemeClr val="lt1"/>
              </a:buClr>
              <a:buSzPts val="2400"/>
              <a:buFont typeface="Noto Sans Symbols"/>
              <a:buChar char="▪"/>
            </a:pPr>
            <a:r>
              <a:rPr b="0" i="0" lang="en-US" sz="2400" u="none" cap="none" strike="noStrike">
                <a:solidFill>
                  <a:schemeClr val="lt1"/>
                </a:solidFill>
                <a:latin typeface="Arial"/>
                <a:ea typeface="Arial"/>
                <a:cs typeface="Arial"/>
                <a:sym typeface="Arial"/>
              </a:rPr>
              <a:t>Block-level data replication</a:t>
            </a:r>
            <a:endParaRPr b="0" i="0" sz="1400" u="none" cap="none" strike="noStrike">
              <a:solidFill>
                <a:srgbClr val="000000"/>
              </a:solidFill>
              <a:latin typeface="Arial"/>
              <a:ea typeface="Arial"/>
              <a:cs typeface="Arial"/>
              <a:sym typeface="Arial"/>
            </a:endParaRPr>
          </a:p>
          <a:p>
            <a:pPr indent="-342900" lvl="1" marL="601985" marR="0" rtl="0" algn="l">
              <a:lnSpc>
                <a:spcPct val="110000"/>
              </a:lnSpc>
              <a:spcBef>
                <a:spcPts val="600"/>
              </a:spcBef>
              <a:spcAft>
                <a:spcPts val="0"/>
              </a:spcAft>
              <a:buClr>
                <a:schemeClr val="lt1"/>
              </a:buClr>
              <a:buSzPts val="2400"/>
              <a:buFont typeface="Noto Sans Symbols"/>
              <a:buChar char="▪"/>
            </a:pPr>
            <a:r>
              <a:rPr b="0" i="0" lang="en-US" sz="2400" u="none" cap="none" strike="noStrike">
                <a:solidFill>
                  <a:schemeClr val="lt1"/>
                </a:solidFill>
                <a:latin typeface="Arial"/>
                <a:ea typeface="Arial"/>
                <a:cs typeface="Arial"/>
                <a:sym typeface="Arial"/>
              </a:rPr>
              <a:t>Clustering without shared storage</a:t>
            </a:r>
            <a:endParaRPr b="0" i="0" sz="1400" u="none" cap="none" strike="noStrike">
              <a:solidFill>
                <a:srgbClr val="000000"/>
              </a:solidFill>
              <a:latin typeface="Arial"/>
              <a:ea typeface="Arial"/>
              <a:cs typeface="Arial"/>
              <a:sym typeface="Arial"/>
            </a:endParaRPr>
          </a:p>
          <a:p>
            <a:pPr indent="-342900" lvl="1" marL="601985" marR="0" rtl="0" algn="l">
              <a:lnSpc>
                <a:spcPct val="110000"/>
              </a:lnSpc>
              <a:spcBef>
                <a:spcPts val="600"/>
              </a:spcBef>
              <a:spcAft>
                <a:spcPts val="0"/>
              </a:spcAft>
              <a:buClr>
                <a:schemeClr val="lt1"/>
              </a:buClr>
              <a:buSzPts val="2400"/>
              <a:buFont typeface="Noto Sans Symbols"/>
              <a:buChar char="▪"/>
            </a:pPr>
            <a:r>
              <a:rPr b="0" i="0" lang="en-US" sz="2400" u="none" cap="none" strike="noStrike">
                <a:solidFill>
                  <a:schemeClr val="lt1"/>
                </a:solidFill>
                <a:latin typeface="Arial"/>
                <a:ea typeface="Arial"/>
                <a:cs typeface="Arial"/>
                <a:sym typeface="Arial"/>
              </a:rPr>
              <a:t>Synchronous or asynchronous modes</a:t>
            </a:r>
            <a:endParaRPr b="0" i="0" sz="1400" u="none" cap="none" strike="noStrike">
              <a:solidFill>
                <a:srgbClr val="000000"/>
              </a:solidFill>
              <a:latin typeface="Arial"/>
              <a:ea typeface="Arial"/>
              <a:cs typeface="Arial"/>
              <a:sym typeface="Arial"/>
            </a:endParaRPr>
          </a:p>
          <a:p>
            <a:pPr indent="-342900" lvl="1" marL="601985" marR="0" rtl="0" algn="l">
              <a:lnSpc>
                <a:spcPct val="110000"/>
              </a:lnSpc>
              <a:spcBef>
                <a:spcPts val="600"/>
              </a:spcBef>
              <a:spcAft>
                <a:spcPts val="0"/>
              </a:spcAft>
              <a:buClr>
                <a:schemeClr val="lt1"/>
              </a:buClr>
              <a:buSzPts val="2400"/>
              <a:buFont typeface="Noto Sans Symbols"/>
              <a:buChar char="▪"/>
            </a:pPr>
            <a:r>
              <a:rPr b="0" i="0" lang="en-US" sz="2400" u="none" cap="none" strike="noStrike">
                <a:solidFill>
                  <a:schemeClr val="lt1"/>
                </a:solidFill>
                <a:latin typeface="Arial"/>
                <a:ea typeface="Arial"/>
                <a:cs typeface="Arial"/>
                <a:sym typeface="Arial"/>
              </a:rPr>
              <a:t>Works across cloud-regions </a:t>
            </a:r>
            <a:br>
              <a:rPr b="0" i="0" lang="en-US" sz="2400" u="none" cap="none" strike="noStrike">
                <a:solidFill>
                  <a:schemeClr val="lt1"/>
                </a:solidFill>
                <a:latin typeface="Arial"/>
                <a:ea typeface="Arial"/>
                <a:cs typeface="Arial"/>
                <a:sym typeface="Arial"/>
              </a:rPr>
            </a:br>
            <a:r>
              <a:rPr b="0" i="0" lang="en-US" sz="2400" u="none" cap="none" strike="noStrike">
                <a:solidFill>
                  <a:schemeClr val="lt1"/>
                </a:solidFill>
                <a:latin typeface="Arial"/>
                <a:ea typeface="Arial"/>
                <a:cs typeface="Arial"/>
                <a:sym typeface="Arial"/>
              </a:rPr>
              <a:t>and availability zones</a:t>
            </a:r>
            <a:endParaRPr b="0" i="0" sz="1400" u="none" cap="none" strike="noStrike">
              <a:solidFill>
                <a:srgbClr val="000000"/>
              </a:solidFill>
              <a:latin typeface="Arial"/>
              <a:ea typeface="Arial"/>
              <a:cs typeface="Arial"/>
              <a:sym typeface="Arial"/>
            </a:endParaRPr>
          </a:p>
        </p:txBody>
      </p:sp>
      <p:sp>
        <p:nvSpPr>
          <p:cNvPr id="112" name="Google Shape;112;p4"/>
          <p:cNvSpPr txBox="1"/>
          <p:nvPr/>
        </p:nvSpPr>
        <p:spPr>
          <a:xfrm>
            <a:off x="2514600" y="4684947"/>
            <a:ext cx="4572000" cy="41537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Clr>
                <a:srgbClr val="000000"/>
              </a:buClr>
              <a:buSzPts val="2699"/>
              <a:buFont typeface="Arial"/>
              <a:buNone/>
            </a:pPr>
            <a:r>
              <a:rPr b="1" i="0" lang="en-US" sz="2699" u="none" cap="none" strike="noStrike">
                <a:solidFill>
                  <a:srgbClr val="FFFFFF"/>
                </a:solidFill>
                <a:latin typeface="Arial"/>
                <a:ea typeface="Arial"/>
                <a:cs typeface="Arial"/>
                <a:sym typeface="Arial"/>
              </a:rPr>
              <a:t>DataKeeper Cluster Edition</a:t>
            </a:r>
            <a:endParaRPr b="0" i="0" sz="1400" u="none" cap="none" strike="noStrike">
              <a:solidFill>
                <a:srgbClr val="000000"/>
              </a:solidFill>
              <a:latin typeface="Arial"/>
              <a:ea typeface="Arial"/>
              <a:cs typeface="Arial"/>
              <a:sym typeface="Arial"/>
            </a:endParaRPr>
          </a:p>
        </p:txBody>
      </p:sp>
      <p:pic>
        <p:nvPicPr>
          <p:cNvPr id="113" name="Google Shape;113;p4"/>
          <p:cNvPicPr preferRelativeResize="0"/>
          <p:nvPr/>
        </p:nvPicPr>
        <p:blipFill rotWithShape="1">
          <a:blip r:embed="rId3">
            <a:alphaModFix/>
          </a:blip>
          <a:srcRect b="0" l="0" r="0" t="0"/>
          <a:stretch/>
        </p:blipFill>
        <p:spPr>
          <a:xfrm>
            <a:off x="3920024" y="2348356"/>
            <a:ext cx="1642576" cy="149974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5"/>
          <p:cNvSpPr/>
          <p:nvPr/>
        </p:nvSpPr>
        <p:spPr>
          <a:xfrm rot="10800000">
            <a:off x="11734800" y="3182490"/>
            <a:ext cx="4422348" cy="5384336"/>
          </a:xfrm>
          <a:prstGeom prst="round2SameRect">
            <a:avLst>
              <a:gd fmla="val 0" name="adj1"/>
              <a:gd fmla="val 0" name="adj2"/>
            </a:avLst>
          </a:prstGeom>
          <a:solidFill>
            <a:srgbClr val="0DA9B3"/>
          </a:solidFill>
          <a:ln cap="flat" cmpd="sng" w="25400">
            <a:solidFill>
              <a:srgbClr val="0DA9B3"/>
            </a:solidFill>
            <a:prstDash val="solid"/>
            <a:round/>
            <a:headEnd len="sm" w="sm" type="none"/>
            <a:tailEnd len="sm" w="sm" type="none"/>
          </a:ln>
          <a:effectLst>
            <a:outerShdw blurRad="421505" sx="99000" rotWithShape="0" algn="tl" dir="2700000" dist="38100" sy="99000">
              <a:srgbClr val="000000">
                <a:alpha val="3333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9" name="Google Shape;119;p5"/>
          <p:cNvSpPr/>
          <p:nvPr/>
        </p:nvSpPr>
        <p:spPr>
          <a:xfrm>
            <a:off x="12713181" y="1746925"/>
            <a:ext cx="2560320" cy="2560320"/>
          </a:xfrm>
          <a:prstGeom prst="ellipse">
            <a:avLst/>
          </a:prstGeom>
          <a:solidFill>
            <a:schemeClr val="lt1"/>
          </a:solidFill>
          <a:ln cap="flat" cmpd="sng" w="63500">
            <a:solidFill>
              <a:srgbClr val="0DA9B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0" name="Google Shape;120;p5"/>
          <p:cNvSpPr txBox="1"/>
          <p:nvPr/>
        </p:nvSpPr>
        <p:spPr>
          <a:xfrm>
            <a:off x="2327071" y="1544400"/>
            <a:ext cx="7138472" cy="203132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6600"/>
              <a:buFont typeface="Arial"/>
              <a:buNone/>
            </a:pPr>
            <a:r>
              <a:rPr b="1" i="0" lang="en-US" sz="6600" u="none" cap="none" strike="noStrike">
                <a:solidFill>
                  <a:srgbClr val="233796"/>
                </a:solidFill>
                <a:latin typeface="Arial"/>
                <a:ea typeface="Arial"/>
                <a:cs typeface="Arial"/>
                <a:sym typeface="Arial"/>
              </a:rPr>
              <a:t>Simplifying Linux</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6600"/>
              <a:buFont typeface="Arial"/>
              <a:buNone/>
            </a:pPr>
            <a:r>
              <a:rPr b="1" i="0" lang="en-US" sz="6600" u="none" cap="none" strike="noStrike">
                <a:solidFill>
                  <a:srgbClr val="233796"/>
                </a:solidFill>
                <a:latin typeface="Arial"/>
                <a:ea typeface="Arial"/>
                <a:cs typeface="Arial"/>
                <a:sym typeface="Arial"/>
              </a:rPr>
              <a:t>Clustering</a:t>
            </a:r>
            <a:endParaRPr b="0" i="0" sz="1400" u="none" cap="none" strike="noStrike">
              <a:solidFill>
                <a:srgbClr val="000000"/>
              </a:solidFill>
              <a:latin typeface="Arial"/>
              <a:ea typeface="Arial"/>
              <a:cs typeface="Arial"/>
              <a:sym typeface="Arial"/>
            </a:endParaRPr>
          </a:p>
        </p:txBody>
      </p:sp>
      <p:sp>
        <p:nvSpPr>
          <p:cNvPr id="121" name="Google Shape;121;p5"/>
          <p:cNvSpPr txBox="1"/>
          <p:nvPr/>
        </p:nvSpPr>
        <p:spPr>
          <a:xfrm>
            <a:off x="2470279" y="4181565"/>
            <a:ext cx="6852057" cy="4238535"/>
          </a:xfrm>
          <a:prstGeom prst="rect">
            <a:avLst/>
          </a:prstGeom>
          <a:noFill/>
          <a:ln>
            <a:noFill/>
          </a:ln>
        </p:spPr>
        <p:txBody>
          <a:bodyPr anchorCtr="0" anchor="t" bIns="0" lIns="0" spcFirstLastPara="1" rIns="0" wrap="square" tIns="0">
            <a:spAutoFit/>
          </a:bodyPr>
          <a:lstStyle/>
          <a:p>
            <a:pPr indent="-571499" lvl="1" marL="830584" marR="0" rtl="0" algn="l">
              <a:lnSpc>
                <a:spcPct val="100000"/>
              </a:lnSpc>
              <a:spcBef>
                <a:spcPts val="0"/>
              </a:spcBef>
              <a:spcAft>
                <a:spcPts val="0"/>
              </a:spcAft>
              <a:buClr>
                <a:srgbClr val="59AFE1"/>
              </a:buClr>
              <a:buSzPts val="3200"/>
              <a:buFont typeface="Noto Sans Symbols"/>
              <a:buChar char="▪"/>
            </a:pPr>
            <a:r>
              <a:rPr b="1" i="0" lang="en-US" sz="3200" u="none" cap="none" strike="noStrike">
                <a:solidFill>
                  <a:srgbClr val="233796"/>
                </a:solidFill>
                <a:latin typeface="Arial"/>
                <a:ea typeface="Arial"/>
                <a:cs typeface="Arial"/>
                <a:sym typeface="Arial"/>
              </a:rPr>
              <a:t>Out of the box stability and tuning</a:t>
            </a:r>
            <a:endParaRPr b="0" i="0" sz="1400" u="none" cap="none" strike="noStrike">
              <a:solidFill>
                <a:srgbClr val="000000"/>
              </a:solidFill>
              <a:latin typeface="Arial"/>
              <a:ea typeface="Arial"/>
              <a:cs typeface="Arial"/>
              <a:sym typeface="Arial"/>
            </a:endParaRPr>
          </a:p>
          <a:p>
            <a:pPr indent="-571499" lvl="1" marL="830584" marR="0" rtl="0" algn="l">
              <a:lnSpc>
                <a:spcPct val="100000"/>
              </a:lnSpc>
              <a:spcBef>
                <a:spcPts val="600"/>
              </a:spcBef>
              <a:spcAft>
                <a:spcPts val="0"/>
              </a:spcAft>
              <a:buClr>
                <a:srgbClr val="59AFE1"/>
              </a:buClr>
              <a:buSzPts val="3200"/>
              <a:buFont typeface="Noto Sans Symbols"/>
              <a:buChar char="▪"/>
            </a:pPr>
            <a:r>
              <a:rPr b="0" i="0" lang="en-US" sz="3200" u="none" cap="none" strike="noStrike">
                <a:solidFill>
                  <a:srgbClr val="233796"/>
                </a:solidFill>
                <a:latin typeface="Arial"/>
                <a:ea typeface="Arial"/>
                <a:cs typeface="Arial"/>
                <a:sym typeface="Arial"/>
              </a:rPr>
              <a:t>Installs in less than 1 hour – </a:t>
            </a:r>
            <a:br>
              <a:rPr b="0" i="0" lang="en-US" sz="3200" u="none" cap="none" strike="noStrike">
                <a:solidFill>
                  <a:srgbClr val="233796"/>
                </a:solidFill>
                <a:latin typeface="Arial"/>
                <a:ea typeface="Arial"/>
                <a:cs typeface="Arial"/>
                <a:sym typeface="Arial"/>
              </a:rPr>
            </a:br>
            <a:r>
              <a:rPr b="1" i="0" lang="en-US" sz="3200" u="none" cap="none" strike="noStrike">
                <a:solidFill>
                  <a:srgbClr val="233796"/>
                </a:solidFill>
                <a:latin typeface="Arial"/>
                <a:ea typeface="Arial"/>
                <a:cs typeface="Arial"/>
                <a:sym typeface="Arial"/>
              </a:rPr>
              <a:t>5x faster </a:t>
            </a:r>
            <a:r>
              <a:rPr b="0" i="0" lang="en-US" sz="3200" u="none" cap="none" strike="noStrike">
                <a:solidFill>
                  <a:srgbClr val="233796"/>
                </a:solidFill>
                <a:latin typeface="Arial"/>
                <a:ea typeface="Arial"/>
                <a:cs typeface="Arial"/>
                <a:sym typeface="Arial"/>
              </a:rPr>
              <a:t>than SUSE HAE</a:t>
            </a:r>
            <a:endParaRPr b="0" i="0" sz="1400" u="none" cap="none" strike="noStrike">
              <a:solidFill>
                <a:srgbClr val="000000"/>
              </a:solidFill>
              <a:latin typeface="Arial"/>
              <a:ea typeface="Arial"/>
              <a:cs typeface="Arial"/>
              <a:sym typeface="Arial"/>
            </a:endParaRPr>
          </a:p>
          <a:p>
            <a:pPr indent="-571499" lvl="1" marL="830584" marR="0" rtl="0" algn="l">
              <a:lnSpc>
                <a:spcPct val="100000"/>
              </a:lnSpc>
              <a:spcBef>
                <a:spcPts val="600"/>
              </a:spcBef>
              <a:spcAft>
                <a:spcPts val="0"/>
              </a:spcAft>
              <a:buClr>
                <a:srgbClr val="59AFE1"/>
              </a:buClr>
              <a:buSzPts val="3200"/>
              <a:buFont typeface="Noto Sans Symbols"/>
              <a:buChar char="▪"/>
            </a:pPr>
            <a:r>
              <a:rPr b="1" i="0" lang="en-US" sz="3200" u="none" cap="none" strike="noStrike">
                <a:solidFill>
                  <a:srgbClr val="233796"/>
                </a:solidFill>
                <a:latin typeface="Arial"/>
                <a:ea typeface="Arial"/>
                <a:cs typeface="Arial"/>
                <a:sym typeface="Arial"/>
              </a:rPr>
              <a:t>Reduces maintenance and failover testing by up to 3 days </a:t>
            </a:r>
            <a:endParaRPr b="0" i="0" sz="1400" u="none" cap="none" strike="noStrike">
              <a:solidFill>
                <a:srgbClr val="000000"/>
              </a:solidFill>
              <a:latin typeface="Arial"/>
              <a:ea typeface="Arial"/>
              <a:cs typeface="Arial"/>
              <a:sym typeface="Arial"/>
            </a:endParaRPr>
          </a:p>
          <a:p>
            <a:pPr indent="-571500" lvl="2" marL="1262393" marR="0" rtl="0" algn="l">
              <a:lnSpc>
                <a:spcPct val="100000"/>
              </a:lnSpc>
              <a:spcBef>
                <a:spcPts val="600"/>
              </a:spcBef>
              <a:spcAft>
                <a:spcPts val="0"/>
              </a:spcAft>
              <a:buClr>
                <a:srgbClr val="59AFE1"/>
              </a:buClr>
              <a:buSzPts val="3200"/>
              <a:buFont typeface="Courier New"/>
              <a:buChar char="o"/>
            </a:pPr>
            <a:r>
              <a:rPr b="0" i="0" lang="en-US" sz="3200" u="none" cap="none" strike="noStrike">
                <a:solidFill>
                  <a:srgbClr val="233796"/>
                </a:solidFill>
                <a:latin typeface="Arial"/>
                <a:ea typeface="Arial"/>
                <a:cs typeface="Arial"/>
                <a:sym typeface="Arial"/>
              </a:rPr>
              <a:t>per cluster</a:t>
            </a:r>
            <a:endParaRPr b="0" i="0" sz="1400" u="none" cap="none" strike="noStrike">
              <a:solidFill>
                <a:srgbClr val="000000"/>
              </a:solidFill>
              <a:latin typeface="Arial"/>
              <a:ea typeface="Arial"/>
              <a:cs typeface="Arial"/>
              <a:sym typeface="Arial"/>
            </a:endParaRPr>
          </a:p>
          <a:p>
            <a:pPr indent="-571500" lvl="2" marL="1262393" marR="0" rtl="0" algn="l">
              <a:lnSpc>
                <a:spcPct val="100000"/>
              </a:lnSpc>
              <a:spcBef>
                <a:spcPts val="600"/>
              </a:spcBef>
              <a:spcAft>
                <a:spcPts val="0"/>
              </a:spcAft>
              <a:buClr>
                <a:srgbClr val="59AFE1"/>
              </a:buClr>
              <a:buSzPts val="3200"/>
              <a:buFont typeface="Courier New"/>
              <a:buChar char="o"/>
            </a:pPr>
            <a:r>
              <a:rPr b="0" i="0" lang="en-US" sz="3200" u="none" cap="none" strike="noStrike">
                <a:solidFill>
                  <a:srgbClr val="233796"/>
                </a:solidFill>
                <a:latin typeface="Arial"/>
                <a:ea typeface="Arial"/>
                <a:cs typeface="Arial"/>
                <a:sym typeface="Arial"/>
              </a:rPr>
              <a:t>per year</a:t>
            </a:r>
            <a:endParaRPr b="0" i="0" sz="1400" u="none" cap="none" strike="noStrike">
              <a:solidFill>
                <a:srgbClr val="000000"/>
              </a:solidFill>
              <a:latin typeface="Arial"/>
              <a:ea typeface="Arial"/>
              <a:cs typeface="Arial"/>
              <a:sym typeface="Arial"/>
            </a:endParaRPr>
          </a:p>
        </p:txBody>
      </p:sp>
      <p:sp>
        <p:nvSpPr>
          <p:cNvPr id="122" name="Google Shape;122;p5"/>
          <p:cNvSpPr txBox="1"/>
          <p:nvPr/>
        </p:nvSpPr>
        <p:spPr>
          <a:xfrm>
            <a:off x="12039599" y="5213157"/>
            <a:ext cx="3962401" cy="2642455"/>
          </a:xfrm>
          <a:prstGeom prst="rect">
            <a:avLst/>
          </a:prstGeom>
          <a:noFill/>
          <a:ln>
            <a:noFill/>
          </a:ln>
        </p:spPr>
        <p:txBody>
          <a:bodyPr anchorCtr="0" anchor="t" bIns="0" lIns="0" spcFirstLastPara="1" rIns="0" wrap="square" tIns="0">
            <a:spAutoFit/>
          </a:bodyPr>
          <a:lstStyle/>
          <a:p>
            <a:pPr indent="-342900" lvl="1" marL="601985" marR="0" rtl="0" algn="l">
              <a:lnSpc>
                <a:spcPct val="110000"/>
              </a:lnSpc>
              <a:spcBef>
                <a:spcPts val="0"/>
              </a:spcBef>
              <a:spcAft>
                <a:spcPts val="0"/>
              </a:spcAft>
              <a:buClr>
                <a:schemeClr val="lt1"/>
              </a:buClr>
              <a:buSzPts val="2400"/>
              <a:buFont typeface="Noto Sans Symbols"/>
              <a:buChar char="▪"/>
            </a:pPr>
            <a:r>
              <a:rPr b="0" i="0" lang="en-US" sz="2400" u="none" cap="none" strike="noStrike">
                <a:solidFill>
                  <a:srgbClr val="FFFFFF"/>
                </a:solidFill>
                <a:latin typeface="Arial"/>
                <a:ea typeface="Arial"/>
                <a:cs typeface="Arial"/>
                <a:sym typeface="Arial"/>
              </a:rPr>
              <a:t>High-availability failover clustering</a:t>
            </a:r>
            <a:endParaRPr b="0" i="0" sz="1400" u="none" cap="none" strike="noStrike">
              <a:solidFill>
                <a:srgbClr val="000000"/>
              </a:solidFill>
              <a:latin typeface="Arial"/>
              <a:ea typeface="Arial"/>
              <a:cs typeface="Arial"/>
              <a:sym typeface="Arial"/>
            </a:endParaRPr>
          </a:p>
          <a:p>
            <a:pPr indent="-342900" lvl="1" marL="601985" marR="0" rtl="0" algn="l">
              <a:lnSpc>
                <a:spcPct val="110000"/>
              </a:lnSpc>
              <a:spcBef>
                <a:spcPts val="0"/>
              </a:spcBef>
              <a:spcAft>
                <a:spcPts val="0"/>
              </a:spcAft>
              <a:buClr>
                <a:schemeClr val="lt1"/>
              </a:buClr>
              <a:buSzPts val="2400"/>
              <a:buFont typeface="Noto Sans Symbols"/>
              <a:buChar char="▪"/>
            </a:pPr>
            <a:r>
              <a:rPr b="0" i="0" lang="en-US" sz="2400" u="none" cap="none" strike="noStrike">
                <a:solidFill>
                  <a:srgbClr val="FFFFFF"/>
                </a:solidFill>
                <a:latin typeface="Arial"/>
                <a:ea typeface="Arial"/>
                <a:cs typeface="Arial"/>
                <a:sym typeface="Arial"/>
              </a:rPr>
              <a:t>Single - or multi-site configs</a:t>
            </a:r>
            <a:endParaRPr b="0" i="0" sz="1400" u="none" cap="none" strike="noStrike">
              <a:solidFill>
                <a:srgbClr val="000000"/>
              </a:solidFill>
              <a:latin typeface="Arial"/>
              <a:ea typeface="Arial"/>
              <a:cs typeface="Arial"/>
              <a:sym typeface="Arial"/>
            </a:endParaRPr>
          </a:p>
          <a:p>
            <a:pPr indent="-342900" lvl="1" marL="601985" marR="0" rtl="0" algn="l">
              <a:lnSpc>
                <a:spcPct val="110000"/>
              </a:lnSpc>
              <a:spcBef>
                <a:spcPts val="0"/>
              </a:spcBef>
              <a:spcAft>
                <a:spcPts val="0"/>
              </a:spcAft>
              <a:buClr>
                <a:schemeClr val="lt1"/>
              </a:buClr>
              <a:buSzPts val="2400"/>
              <a:buFont typeface="Noto Sans Symbols"/>
              <a:buChar char="▪"/>
            </a:pPr>
            <a:r>
              <a:rPr b="0" i="0" lang="en-US" sz="2400" u="none" cap="none" strike="noStrike">
                <a:solidFill>
                  <a:srgbClr val="FFFFFF"/>
                </a:solidFill>
                <a:latin typeface="Arial"/>
                <a:ea typeface="Arial"/>
                <a:cs typeface="Arial"/>
                <a:sym typeface="Arial"/>
              </a:rPr>
              <a:t>Any backend storage</a:t>
            </a:r>
            <a:endParaRPr b="0" i="0" sz="1400" u="none" cap="none" strike="noStrike">
              <a:solidFill>
                <a:srgbClr val="000000"/>
              </a:solidFill>
              <a:latin typeface="Arial"/>
              <a:ea typeface="Arial"/>
              <a:cs typeface="Arial"/>
              <a:sym typeface="Arial"/>
            </a:endParaRPr>
          </a:p>
          <a:p>
            <a:pPr indent="-342900" lvl="1" marL="601985" marR="0" rtl="0" algn="l">
              <a:lnSpc>
                <a:spcPct val="110000"/>
              </a:lnSpc>
              <a:spcBef>
                <a:spcPts val="0"/>
              </a:spcBef>
              <a:spcAft>
                <a:spcPts val="0"/>
              </a:spcAft>
              <a:buClr>
                <a:schemeClr val="lt1"/>
              </a:buClr>
              <a:buSzPts val="2400"/>
              <a:buFont typeface="Noto Sans Symbols"/>
              <a:buChar char="▪"/>
            </a:pPr>
            <a:r>
              <a:rPr b="0" i="0" lang="en-US" sz="2400" u="none" cap="none" strike="noStrike">
                <a:solidFill>
                  <a:srgbClr val="FFFFFF"/>
                </a:solidFill>
                <a:latin typeface="Arial"/>
                <a:ea typeface="Arial"/>
                <a:cs typeface="Arial"/>
                <a:sym typeface="Arial"/>
              </a:rPr>
              <a:t>Automatic or push-button failover</a:t>
            </a:r>
            <a:endParaRPr b="0" i="0" sz="1400" u="none" cap="none" strike="noStrike">
              <a:solidFill>
                <a:srgbClr val="000000"/>
              </a:solidFill>
              <a:latin typeface="Arial"/>
              <a:ea typeface="Arial"/>
              <a:cs typeface="Arial"/>
              <a:sym typeface="Arial"/>
            </a:endParaRPr>
          </a:p>
          <a:p>
            <a:pPr indent="-215900" lvl="0" marL="342900" marR="0" rtl="0" algn="just">
              <a:lnSpc>
                <a:spcPct val="132000"/>
              </a:lnSpc>
              <a:spcBef>
                <a:spcPts val="0"/>
              </a:spcBef>
              <a:spcAft>
                <a:spcPts val="0"/>
              </a:spcAft>
              <a:buClr>
                <a:schemeClr val="lt1"/>
              </a:buClr>
              <a:buSzPts val="2000"/>
              <a:buFont typeface="Noto Sans Symbols"/>
              <a:buNone/>
            </a:pPr>
            <a:r>
              <a:t/>
            </a:r>
            <a:endParaRPr b="0" i="0" sz="2000" u="none" cap="none" strike="noStrike">
              <a:solidFill>
                <a:srgbClr val="FFFFFF"/>
              </a:solidFill>
              <a:latin typeface="Arial"/>
              <a:ea typeface="Arial"/>
              <a:cs typeface="Arial"/>
              <a:sym typeface="Arial"/>
            </a:endParaRPr>
          </a:p>
        </p:txBody>
      </p:sp>
      <p:sp>
        <p:nvSpPr>
          <p:cNvPr id="123" name="Google Shape;123;p5"/>
          <p:cNvSpPr txBox="1"/>
          <p:nvPr/>
        </p:nvSpPr>
        <p:spPr>
          <a:xfrm>
            <a:off x="11672046" y="4554309"/>
            <a:ext cx="4495800" cy="41537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Clr>
                <a:srgbClr val="000000"/>
              </a:buClr>
              <a:buSzPts val="2699"/>
              <a:buFont typeface="Arial"/>
              <a:buNone/>
            </a:pPr>
            <a:r>
              <a:rPr b="1" i="0" lang="en-US" sz="2699" u="none" cap="none" strike="noStrike">
                <a:solidFill>
                  <a:srgbClr val="FFFFFF"/>
                </a:solidFill>
                <a:latin typeface="Arial"/>
                <a:ea typeface="Arial"/>
                <a:cs typeface="Arial"/>
                <a:sym typeface="Arial"/>
              </a:rPr>
              <a:t>LifeKeeper</a:t>
            </a:r>
            <a:endParaRPr b="1" i="0" sz="2699" u="none" cap="none" strike="noStrike">
              <a:solidFill>
                <a:srgbClr val="FFFFFF"/>
              </a:solidFill>
              <a:latin typeface="Arial"/>
              <a:ea typeface="Arial"/>
              <a:cs typeface="Arial"/>
              <a:sym typeface="Arial"/>
            </a:endParaRPr>
          </a:p>
        </p:txBody>
      </p:sp>
      <p:pic>
        <p:nvPicPr>
          <p:cNvPr id="124" name="Google Shape;124;p5"/>
          <p:cNvPicPr preferRelativeResize="0"/>
          <p:nvPr/>
        </p:nvPicPr>
        <p:blipFill rotWithShape="1">
          <a:blip r:embed="rId3">
            <a:alphaModFix/>
          </a:blip>
          <a:srcRect b="0" l="0" r="0" t="0"/>
          <a:stretch/>
        </p:blipFill>
        <p:spPr>
          <a:xfrm>
            <a:off x="13225584" y="2259571"/>
            <a:ext cx="1535515" cy="131615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6"/>
          <p:cNvSpPr/>
          <p:nvPr/>
        </p:nvSpPr>
        <p:spPr>
          <a:xfrm rot="10800000">
            <a:off x="11734798" y="3349062"/>
            <a:ext cx="4790031" cy="4708739"/>
          </a:xfrm>
          <a:prstGeom prst="round2SameRect">
            <a:avLst>
              <a:gd fmla="val 0" name="adj1"/>
              <a:gd fmla="val 0" name="adj2"/>
            </a:avLst>
          </a:prstGeom>
          <a:solidFill>
            <a:srgbClr val="0DA9B3"/>
          </a:solidFill>
          <a:ln>
            <a:noFill/>
          </a:ln>
          <a:effectLst>
            <a:outerShdw blurRad="421505" sx="99000" rotWithShape="0" algn="tl" dir="2700000" dist="38100" sy="99000">
              <a:srgbClr val="000000">
                <a:alpha val="3333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1" name="Google Shape;131;p6"/>
          <p:cNvSpPr/>
          <p:nvPr/>
        </p:nvSpPr>
        <p:spPr>
          <a:xfrm>
            <a:off x="12713182" y="2019300"/>
            <a:ext cx="2466033" cy="2466033"/>
          </a:xfrm>
          <a:prstGeom prst="ellipse">
            <a:avLst/>
          </a:prstGeom>
          <a:solidFill>
            <a:schemeClr val="lt1"/>
          </a:solidFill>
          <a:ln cap="flat" cmpd="sng" w="63500">
            <a:solidFill>
              <a:srgbClr val="FAAB6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2" name="Google Shape;132;p6"/>
          <p:cNvSpPr/>
          <p:nvPr/>
        </p:nvSpPr>
        <p:spPr>
          <a:xfrm rot="10800000">
            <a:off x="1904998" y="3406562"/>
            <a:ext cx="4790031" cy="4708737"/>
          </a:xfrm>
          <a:prstGeom prst="round2SameRect">
            <a:avLst>
              <a:gd fmla="val 0" name="adj1"/>
              <a:gd fmla="val 0" name="adj2"/>
            </a:avLst>
          </a:prstGeom>
          <a:solidFill>
            <a:srgbClr val="233796"/>
          </a:solidFill>
          <a:ln>
            <a:noFill/>
          </a:ln>
          <a:effectLst>
            <a:outerShdw blurRad="421505" sx="99000" rotWithShape="0" algn="tl" dir="2700000" dist="38100" sy="99000">
              <a:srgbClr val="000000">
                <a:alpha val="3333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3" name="Google Shape;133;p6"/>
          <p:cNvSpPr/>
          <p:nvPr/>
        </p:nvSpPr>
        <p:spPr>
          <a:xfrm>
            <a:off x="2883382" y="2076800"/>
            <a:ext cx="2466033" cy="2466033"/>
          </a:xfrm>
          <a:prstGeom prst="ellipse">
            <a:avLst/>
          </a:prstGeom>
          <a:solidFill>
            <a:schemeClr val="lt1"/>
          </a:solidFill>
          <a:ln cap="flat" cmpd="sng" w="63500">
            <a:solidFill>
              <a:srgbClr val="FAAB6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134" name="Google Shape;134;p6"/>
          <p:cNvGrpSpPr/>
          <p:nvPr/>
        </p:nvGrpSpPr>
        <p:grpSpPr>
          <a:xfrm>
            <a:off x="1605844" y="8417039"/>
            <a:ext cx="15767756" cy="1146061"/>
            <a:chOff x="1605844" y="8036039"/>
            <a:chExt cx="15767756" cy="1146061"/>
          </a:xfrm>
        </p:grpSpPr>
        <p:pic>
          <p:nvPicPr>
            <p:cNvPr id="135" name="Google Shape;135;p6"/>
            <p:cNvPicPr preferRelativeResize="0"/>
            <p:nvPr/>
          </p:nvPicPr>
          <p:blipFill rotWithShape="1">
            <a:blip r:embed="rId3">
              <a:alphaModFix/>
            </a:blip>
            <a:srcRect b="0" l="0" r="0" t="0"/>
            <a:stretch/>
          </p:blipFill>
          <p:spPr>
            <a:xfrm>
              <a:off x="6789933" y="8330989"/>
              <a:ext cx="1544585" cy="810906"/>
            </a:xfrm>
            <a:prstGeom prst="rect">
              <a:avLst/>
            </a:prstGeom>
            <a:noFill/>
            <a:ln>
              <a:noFill/>
            </a:ln>
          </p:spPr>
        </p:pic>
        <p:pic>
          <p:nvPicPr>
            <p:cNvPr id="136" name="Google Shape;136;p6"/>
            <p:cNvPicPr preferRelativeResize="0"/>
            <p:nvPr/>
          </p:nvPicPr>
          <p:blipFill rotWithShape="1">
            <a:blip r:embed="rId4">
              <a:alphaModFix/>
            </a:blip>
            <a:srcRect b="0" l="0" r="0" t="0"/>
            <a:stretch/>
          </p:blipFill>
          <p:spPr>
            <a:xfrm>
              <a:off x="8440017" y="8036039"/>
              <a:ext cx="2037444" cy="1146061"/>
            </a:xfrm>
            <a:prstGeom prst="rect">
              <a:avLst/>
            </a:prstGeom>
            <a:noFill/>
            <a:ln>
              <a:noFill/>
            </a:ln>
          </p:spPr>
        </p:pic>
        <p:pic>
          <p:nvPicPr>
            <p:cNvPr id="137" name="Google Shape;137;p6"/>
            <p:cNvPicPr preferRelativeResize="0"/>
            <p:nvPr/>
          </p:nvPicPr>
          <p:blipFill rotWithShape="1">
            <a:blip r:embed="rId5">
              <a:alphaModFix/>
            </a:blip>
            <a:srcRect b="0" l="0" r="0" t="0"/>
            <a:stretch/>
          </p:blipFill>
          <p:spPr>
            <a:xfrm>
              <a:off x="10723816" y="8251920"/>
              <a:ext cx="1270077" cy="635037"/>
            </a:xfrm>
            <a:prstGeom prst="rect">
              <a:avLst/>
            </a:prstGeom>
            <a:noFill/>
            <a:ln>
              <a:noFill/>
            </a:ln>
          </p:spPr>
        </p:pic>
        <p:pic>
          <p:nvPicPr>
            <p:cNvPr id="138" name="Google Shape;138;p6"/>
            <p:cNvPicPr preferRelativeResize="0"/>
            <p:nvPr/>
          </p:nvPicPr>
          <p:blipFill rotWithShape="1">
            <a:blip r:embed="rId6">
              <a:alphaModFix/>
            </a:blip>
            <a:srcRect b="0" l="0" r="0" t="0"/>
            <a:stretch/>
          </p:blipFill>
          <p:spPr>
            <a:xfrm>
              <a:off x="15681254" y="8039100"/>
              <a:ext cx="1692346" cy="919753"/>
            </a:xfrm>
            <a:prstGeom prst="rect">
              <a:avLst/>
            </a:prstGeom>
            <a:noFill/>
            <a:ln>
              <a:noFill/>
            </a:ln>
          </p:spPr>
        </p:pic>
        <p:pic>
          <p:nvPicPr>
            <p:cNvPr id="139" name="Google Shape;139;p6"/>
            <p:cNvPicPr preferRelativeResize="0"/>
            <p:nvPr/>
          </p:nvPicPr>
          <p:blipFill rotWithShape="1">
            <a:blip r:embed="rId7">
              <a:alphaModFix/>
            </a:blip>
            <a:srcRect b="0" l="0" r="0" t="0"/>
            <a:stretch/>
          </p:blipFill>
          <p:spPr>
            <a:xfrm>
              <a:off x="12480854" y="8343900"/>
              <a:ext cx="1099487" cy="597547"/>
            </a:xfrm>
            <a:prstGeom prst="rect">
              <a:avLst/>
            </a:prstGeom>
            <a:noFill/>
            <a:ln>
              <a:noFill/>
            </a:ln>
          </p:spPr>
        </p:pic>
        <p:pic>
          <p:nvPicPr>
            <p:cNvPr id="140" name="Google Shape;140;p6"/>
            <p:cNvPicPr preferRelativeResize="0"/>
            <p:nvPr/>
          </p:nvPicPr>
          <p:blipFill rotWithShape="1">
            <a:blip r:embed="rId8">
              <a:alphaModFix/>
            </a:blip>
            <a:srcRect b="0" l="0" r="0" t="0"/>
            <a:stretch/>
          </p:blipFill>
          <p:spPr>
            <a:xfrm>
              <a:off x="14157254" y="8414407"/>
              <a:ext cx="1315314" cy="383632"/>
            </a:xfrm>
            <a:prstGeom prst="rect">
              <a:avLst/>
            </a:prstGeom>
            <a:noFill/>
            <a:ln>
              <a:noFill/>
            </a:ln>
          </p:spPr>
        </p:pic>
        <p:pic>
          <p:nvPicPr>
            <p:cNvPr descr="A picture containing text, clipart&#10;&#10;Description automatically generated" id="141" name="Google Shape;141;p6"/>
            <p:cNvPicPr preferRelativeResize="0"/>
            <p:nvPr/>
          </p:nvPicPr>
          <p:blipFill rotWithShape="1">
            <a:blip r:embed="rId9">
              <a:alphaModFix/>
            </a:blip>
            <a:srcRect b="0" l="0" r="0" t="0"/>
            <a:stretch/>
          </p:blipFill>
          <p:spPr>
            <a:xfrm>
              <a:off x="5120154" y="8518274"/>
              <a:ext cx="1574877" cy="336577"/>
            </a:xfrm>
            <a:prstGeom prst="rect">
              <a:avLst/>
            </a:prstGeom>
            <a:noFill/>
            <a:ln>
              <a:noFill/>
            </a:ln>
          </p:spPr>
        </p:pic>
        <p:pic>
          <p:nvPicPr>
            <p:cNvPr descr="Logo&#10;&#10;Description automatically generated" id="142" name="Google Shape;142;p6"/>
            <p:cNvPicPr preferRelativeResize="0"/>
            <p:nvPr/>
          </p:nvPicPr>
          <p:blipFill rotWithShape="1">
            <a:blip r:embed="rId10">
              <a:alphaModFix/>
            </a:blip>
            <a:srcRect b="0" l="0" r="0" t="0"/>
            <a:stretch/>
          </p:blipFill>
          <p:spPr>
            <a:xfrm>
              <a:off x="1605844" y="8569439"/>
              <a:ext cx="1336706" cy="300962"/>
            </a:xfrm>
            <a:prstGeom prst="rect">
              <a:avLst/>
            </a:prstGeom>
            <a:noFill/>
            <a:ln>
              <a:noFill/>
            </a:ln>
          </p:spPr>
        </p:pic>
        <p:pic>
          <p:nvPicPr>
            <p:cNvPr descr="Text&#10;&#10;Description automatically generated" id="143" name="Google Shape;143;p6"/>
            <p:cNvPicPr preferRelativeResize="0"/>
            <p:nvPr/>
          </p:nvPicPr>
          <p:blipFill rotWithShape="1">
            <a:blip r:embed="rId11">
              <a:alphaModFix/>
            </a:blip>
            <a:srcRect b="0" l="0" r="0" t="0"/>
            <a:stretch/>
          </p:blipFill>
          <p:spPr>
            <a:xfrm>
              <a:off x="3247350" y="8463070"/>
              <a:ext cx="1409700" cy="482600"/>
            </a:xfrm>
            <a:prstGeom prst="rect">
              <a:avLst/>
            </a:prstGeom>
            <a:noFill/>
            <a:ln>
              <a:noFill/>
            </a:ln>
          </p:spPr>
        </p:pic>
      </p:grpSp>
      <p:pic>
        <p:nvPicPr>
          <p:cNvPr id="144" name="Google Shape;144;p6"/>
          <p:cNvPicPr preferRelativeResize="0"/>
          <p:nvPr/>
        </p:nvPicPr>
        <p:blipFill rotWithShape="1">
          <a:blip r:embed="rId12">
            <a:alphaModFix/>
          </a:blip>
          <a:srcRect b="0" l="0" r="0" t="0"/>
          <a:stretch/>
        </p:blipFill>
        <p:spPr>
          <a:xfrm>
            <a:off x="8322144" y="4542833"/>
            <a:ext cx="1418308" cy="1333566"/>
          </a:xfrm>
          <a:prstGeom prst="rect">
            <a:avLst/>
          </a:prstGeom>
          <a:noFill/>
          <a:ln>
            <a:noFill/>
          </a:ln>
        </p:spPr>
      </p:pic>
      <p:sp>
        <p:nvSpPr>
          <p:cNvPr id="145" name="Google Shape;145;p6"/>
          <p:cNvSpPr txBox="1"/>
          <p:nvPr/>
        </p:nvSpPr>
        <p:spPr>
          <a:xfrm>
            <a:off x="11963400" y="5143500"/>
            <a:ext cx="4098276" cy="2651752"/>
          </a:xfrm>
          <a:prstGeom prst="rect">
            <a:avLst/>
          </a:prstGeom>
          <a:noFill/>
          <a:ln>
            <a:noFill/>
          </a:ln>
        </p:spPr>
        <p:txBody>
          <a:bodyPr anchorCtr="0" anchor="t" bIns="0" lIns="0" spcFirstLastPara="1" rIns="0" wrap="square" tIns="0">
            <a:spAutoFit/>
          </a:bodyPr>
          <a:lstStyle/>
          <a:p>
            <a:pPr indent="-342900" lvl="1" marL="601985" marR="0" rtl="0" algn="l">
              <a:lnSpc>
                <a:spcPct val="110000"/>
              </a:lnSpc>
              <a:spcBef>
                <a:spcPts val="0"/>
              </a:spcBef>
              <a:spcAft>
                <a:spcPts val="0"/>
              </a:spcAft>
              <a:buClr>
                <a:schemeClr val="lt1"/>
              </a:buClr>
              <a:buSzPts val="2400"/>
              <a:buFont typeface="Noto Sans Symbols"/>
              <a:buChar char="▪"/>
            </a:pPr>
            <a:r>
              <a:rPr b="0" i="0" lang="en-US" sz="2400" u="none" cap="none" strike="noStrike">
                <a:solidFill>
                  <a:srgbClr val="FFFFFF"/>
                </a:solidFill>
                <a:latin typeface="Arial"/>
                <a:ea typeface="Arial"/>
                <a:cs typeface="Arial"/>
                <a:sym typeface="Arial"/>
              </a:rPr>
              <a:t>High-availability failover clustering</a:t>
            </a:r>
            <a:endParaRPr b="0" i="0" sz="1400" u="none" cap="none" strike="noStrike">
              <a:solidFill>
                <a:srgbClr val="000000"/>
              </a:solidFill>
              <a:latin typeface="Arial"/>
              <a:ea typeface="Arial"/>
              <a:cs typeface="Arial"/>
              <a:sym typeface="Arial"/>
            </a:endParaRPr>
          </a:p>
          <a:p>
            <a:pPr indent="-342900" lvl="1" marL="601985" marR="0" rtl="0" algn="l">
              <a:lnSpc>
                <a:spcPct val="110000"/>
              </a:lnSpc>
              <a:spcBef>
                <a:spcPts val="0"/>
              </a:spcBef>
              <a:spcAft>
                <a:spcPts val="0"/>
              </a:spcAft>
              <a:buClr>
                <a:schemeClr val="lt1"/>
              </a:buClr>
              <a:buSzPts val="2400"/>
              <a:buFont typeface="Noto Sans Symbols"/>
              <a:buChar char="▪"/>
            </a:pPr>
            <a:r>
              <a:rPr b="0" i="0" lang="en-US" sz="2400" u="none" cap="none" strike="noStrike">
                <a:solidFill>
                  <a:srgbClr val="FFFFFF"/>
                </a:solidFill>
                <a:latin typeface="Arial"/>
                <a:ea typeface="Arial"/>
                <a:cs typeface="Arial"/>
                <a:sym typeface="Arial"/>
              </a:rPr>
              <a:t>Single- or multi-site configurations</a:t>
            </a:r>
            <a:endParaRPr b="0" i="0" sz="2400" u="none" cap="none" strike="noStrike">
              <a:solidFill>
                <a:srgbClr val="FFFFFF"/>
              </a:solidFill>
              <a:latin typeface="Arial"/>
              <a:ea typeface="Arial"/>
              <a:cs typeface="Arial"/>
              <a:sym typeface="Arial"/>
            </a:endParaRPr>
          </a:p>
          <a:p>
            <a:pPr indent="-342900" lvl="1" marL="601985" marR="0" rtl="0" algn="l">
              <a:lnSpc>
                <a:spcPct val="110000"/>
              </a:lnSpc>
              <a:spcBef>
                <a:spcPts val="0"/>
              </a:spcBef>
              <a:spcAft>
                <a:spcPts val="0"/>
              </a:spcAft>
              <a:buClr>
                <a:schemeClr val="lt1"/>
              </a:buClr>
              <a:buSzPts val="2400"/>
              <a:buFont typeface="Noto Sans Symbols"/>
              <a:buChar char="▪"/>
            </a:pPr>
            <a:r>
              <a:rPr b="0" i="0" lang="en-US" sz="2400" u="none" cap="none" strike="noStrike">
                <a:solidFill>
                  <a:srgbClr val="FFFFFF"/>
                </a:solidFill>
                <a:latin typeface="Arial"/>
                <a:ea typeface="Arial"/>
                <a:cs typeface="Arial"/>
                <a:sym typeface="Arial"/>
              </a:rPr>
              <a:t>Any backend storage</a:t>
            </a:r>
            <a:endParaRPr b="0" i="0" sz="1400" u="none" cap="none" strike="noStrike">
              <a:solidFill>
                <a:srgbClr val="000000"/>
              </a:solidFill>
              <a:latin typeface="Arial"/>
              <a:ea typeface="Arial"/>
              <a:cs typeface="Arial"/>
              <a:sym typeface="Arial"/>
            </a:endParaRPr>
          </a:p>
          <a:p>
            <a:pPr indent="-342900" lvl="1" marL="601985" marR="0" rtl="0" algn="l">
              <a:lnSpc>
                <a:spcPct val="110000"/>
              </a:lnSpc>
              <a:spcBef>
                <a:spcPts val="0"/>
              </a:spcBef>
              <a:spcAft>
                <a:spcPts val="0"/>
              </a:spcAft>
              <a:buClr>
                <a:schemeClr val="lt1"/>
              </a:buClr>
              <a:buSzPts val="2400"/>
              <a:buFont typeface="Noto Sans Symbols"/>
              <a:buChar char="▪"/>
            </a:pPr>
            <a:r>
              <a:rPr b="0" i="0" lang="en-US" sz="2400" u="none" cap="none" strike="noStrike">
                <a:solidFill>
                  <a:srgbClr val="FFFFFF"/>
                </a:solidFill>
                <a:latin typeface="Arial"/>
                <a:ea typeface="Arial"/>
                <a:cs typeface="Arial"/>
                <a:sym typeface="Arial"/>
              </a:rPr>
              <a:t>Automatic or push-button failover</a:t>
            </a:r>
            <a:endParaRPr b="0" i="0" sz="1400" u="none" cap="none" strike="noStrike">
              <a:solidFill>
                <a:srgbClr val="000000"/>
              </a:solidFill>
              <a:latin typeface="Arial"/>
              <a:ea typeface="Arial"/>
              <a:cs typeface="Arial"/>
              <a:sym typeface="Arial"/>
            </a:endParaRPr>
          </a:p>
          <a:p>
            <a:pPr indent="0" lvl="0" marL="0" marR="0" rtl="0" algn="just">
              <a:lnSpc>
                <a:spcPct val="132000"/>
              </a:lnSpc>
              <a:spcBef>
                <a:spcPts val="0"/>
              </a:spcBef>
              <a:spcAft>
                <a:spcPts val="0"/>
              </a:spcAft>
              <a:buClr>
                <a:srgbClr val="000000"/>
              </a:buClr>
              <a:buSzPts val="2000"/>
              <a:buFont typeface="Arial"/>
              <a:buNone/>
            </a:pPr>
            <a:r>
              <a:t/>
            </a:r>
            <a:endParaRPr b="0" i="0" sz="2000" u="none" cap="none" strike="noStrike">
              <a:solidFill>
                <a:srgbClr val="FFFFFF"/>
              </a:solidFill>
              <a:latin typeface="Calibri"/>
              <a:ea typeface="Calibri"/>
              <a:cs typeface="Calibri"/>
              <a:sym typeface="Calibri"/>
            </a:endParaRPr>
          </a:p>
        </p:txBody>
      </p:sp>
      <p:sp>
        <p:nvSpPr>
          <p:cNvPr id="146" name="Google Shape;146;p6"/>
          <p:cNvSpPr txBox="1"/>
          <p:nvPr/>
        </p:nvSpPr>
        <p:spPr>
          <a:xfrm>
            <a:off x="12147214" y="4659307"/>
            <a:ext cx="3785502" cy="369332"/>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FFFFFF"/>
                </a:solidFill>
                <a:latin typeface="Arial"/>
                <a:ea typeface="Arial"/>
                <a:cs typeface="Arial"/>
                <a:sym typeface="Arial"/>
              </a:rPr>
              <a:t>LifeKeeper</a:t>
            </a:r>
            <a:endParaRPr b="1" i="0" sz="2400" u="none" cap="none" strike="noStrike">
              <a:solidFill>
                <a:srgbClr val="FFFFFF"/>
              </a:solidFill>
              <a:latin typeface="Arial"/>
              <a:ea typeface="Arial"/>
              <a:cs typeface="Arial"/>
              <a:sym typeface="Arial"/>
            </a:endParaRPr>
          </a:p>
        </p:txBody>
      </p:sp>
      <p:pic>
        <p:nvPicPr>
          <p:cNvPr id="147" name="Google Shape;147;p6"/>
          <p:cNvPicPr preferRelativeResize="0"/>
          <p:nvPr/>
        </p:nvPicPr>
        <p:blipFill rotWithShape="1">
          <a:blip r:embed="rId13">
            <a:alphaModFix/>
          </a:blip>
          <a:srcRect b="0" l="0" r="0" t="0"/>
          <a:stretch/>
        </p:blipFill>
        <p:spPr>
          <a:xfrm>
            <a:off x="13099616" y="2436432"/>
            <a:ext cx="1759384" cy="1508041"/>
          </a:xfrm>
          <a:prstGeom prst="rect">
            <a:avLst/>
          </a:prstGeom>
          <a:noFill/>
          <a:ln>
            <a:noFill/>
          </a:ln>
        </p:spPr>
      </p:pic>
      <p:sp>
        <p:nvSpPr>
          <p:cNvPr id="148" name="Google Shape;148;p6"/>
          <p:cNvSpPr/>
          <p:nvPr/>
        </p:nvSpPr>
        <p:spPr>
          <a:xfrm>
            <a:off x="3134116" y="2515095"/>
            <a:ext cx="1758749" cy="175875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9" name="Google Shape;149;p6"/>
          <p:cNvSpPr txBox="1"/>
          <p:nvPr/>
        </p:nvSpPr>
        <p:spPr>
          <a:xfrm>
            <a:off x="2094738" y="5219700"/>
            <a:ext cx="4382262" cy="2662267"/>
          </a:xfrm>
          <a:prstGeom prst="rect">
            <a:avLst/>
          </a:prstGeom>
          <a:noFill/>
          <a:ln>
            <a:noFill/>
          </a:ln>
        </p:spPr>
        <p:txBody>
          <a:bodyPr anchorCtr="0" anchor="t" bIns="0" lIns="0" spcFirstLastPara="1" rIns="0" wrap="square" tIns="0">
            <a:spAutoFit/>
          </a:bodyPr>
          <a:lstStyle/>
          <a:p>
            <a:pPr indent="-342900" lvl="1" marL="601985" marR="0" rtl="0" algn="l">
              <a:lnSpc>
                <a:spcPct val="100000"/>
              </a:lnSpc>
              <a:spcBef>
                <a:spcPts val="0"/>
              </a:spcBef>
              <a:spcAft>
                <a:spcPts val="0"/>
              </a:spcAft>
              <a:buClr>
                <a:schemeClr val="lt1"/>
              </a:buClr>
              <a:buSzPts val="2400"/>
              <a:buFont typeface="Noto Sans Symbols"/>
              <a:buChar char="▪"/>
            </a:pPr>
            <a:r>
              <a:rPr b="0" i="0" lang="en-US" sz="2400" u="none" cap="none" strike="noStrike">
                <a:solidFill>
                  <a:schemeClr val="lt1"/>
                </a:solidFill>
                <a:latin typeface="Arial"/>
                <a:ea typeface="Arial"/>
                <a:cs typeface="Arial"/>
                <a:sym typeface="Arial"/>
              </a:rPr>
              <a:t>Block-level data replication</a:t>
            </a:r>
            <a:endParaRPr b="0" i="0" sz="1400" u="none" cap="none" strike="noStrike">
              <a:solidFill>
                <a:srgbClr val="000000"/>
              </a:solidFill>
              <a:latin typeface="Arial"/>
              <a:ea typeface="Arial"/>
              <a:cs typeface="Arial"/>
              <a:sym typeface="Arial"/>
            </a:endParaRPr>
          </a:p>
          <a:p>
            <a:pPr indent="-342900" lvl="1" marL="601985" marR="0" rtl="0" algn="l">
              <a:lnSpc>
                <a:spcPct val="100000"/>
              </a:lnSpc>
              <a:spcBef>
                <a:spcPts val="200"/>
              </a:spcBef>
              <a:spcAft>
                <a:spcPts val="0"/>
              </a:spcAft>
              <a:buClr>
                <a:schemeClr val="lt1"/>
              </a:buClr>
              <a:buSzPts val="2400"/>
              <a:buFont typeface="Noto Sans Symbols"/>
              <a:buChar char="▪"/>
            </a:pPr>
            <a:r>
              <a:rPr b="0" i="0" lang="en-US" sz="2400" u="none" cap="none" strike="noStrike">
                <a:solidFill>
                  <a:schemeClr val="lt1"/>
                </a:solidFill>
                <a:latin typeface="Arial"/>
                <a:ea typeface="Arial"/>
                <a:cs typeface="Arial"/>
                <a:sym typeface="Arial"/>
              </a:rPr>
              <a:t>Clustering without shared storage</a:t>
            </a:r>
            <a:endParaRPr b="0" i="0" sz="1400" u="none" cap="none" strike="noStrike">
              <a:solidFill>
                <a:srgbClr val="000000"/>
              </a:solidFill>
              <a:latin typeface="Arial"/>
              <a:ea typeface="Arial"/>
              <a:cs typeface="Arial"/>
              <a:sym typeface="Arial"/>
            </a:endParaRPr>
          </a:p>
          <a:p>
            <a:pPr indent="-342900" lvl="1" marL="601985" marR="0" rtl="0" algn="l">
              <a:lnSpc>
                <a:spcPct val="100000"/>
              </a:lnSpc>
              <a:spcBef>
                <a:spcPts val="200"/>
              </a:spcBef>
              <a:spcAft>
                <a:spcPts val="0"/>
              </a:spcAft>
              <a:buClr>
                <a:schemeClr val="lt1"/>
              </a:buClr>
              <a:buSzPts val="2400"/>
              <a:buFont typeface="Noto Sans Symbols"/>
              <a:buChar char="▪"/>
            </a:pPr>
            <a:r>
              <a:rPr b="0" i="0" lang="en-US" sz="2400" u="none" cap="none" strike="noStrike">
                <a:solidFill>
                  <a:schemeClr val="lt1"/>
                </a:solidFill>
                <a:latin typeface="Arial"/>
                <a:ea typeface="Arial"/>
                <a:cs typeface="Arial"/>
                <a:sym typeface="Arial"/>
              </a:rPr>
              <a:t>Synchronous or asynchronous modes</a:t>
            </a:r>
            <a:endParaRPr b="0" i="0" sz="1400" u="none" cap="none" strike="noStrike">
              <a:solidFill>
                <a:srgbClr val="000000"/>
              </a:solidFill>
              <a:latin typeface="Arial"/>
              <a:ea typeface="Arial"/>
              <a:cs typeface="Arial"/>
              <a:sym typeface="Arial"/>
            </a:endParaRPr>
          </a:p>
          <a:p>
            <a:pPr indent="-342900" lvl="1" marL="601985" marR="0" rtl="0" algn="l">
              <a:lnSpc>
                <a:spcPct val="100000"/>
              </a:lnSpc>
              <a:spcBef>
                <a:spcPts val="200"/>
              </a:spcBef>
              <a:spcAft>
                <a:spcPts val="0"/>
              </a:spcAft>
              <a:buClr>
                <a:schemeClr val="lt1"/>
              </a:buClr>
              <a:buSzPts val="2400"/>
              <a:buFont typeface="Noto Sans Symbols"/>
              <a:buChar char="▪"/>
            </a:pPr>
            <a:r>
              <a:rPr b="0" i="0" lang="en-US" sz="2400" u="none" cap="none" strike="noStrike">
                <a:solidFill>
                  <a:schemeClr val="lt1"/>
                </a:solidFill>
                <a:latin typeface="Arial"/>
                <a:ea typeface="Arial"/>
                <a:cs typeface="Arial"/>
                <a:sym typeface="Arial"/>
              </a:rPr>
              <a:t>Works across cloud-regions &amp; availability zones</a:t>
            </a:r>
            <a:endParaRPr b="0" i="0" sz="1400" u="none" cap="none" strike="noStrike">
              <a:solidFill>
                <a:srgbClr val="000000"/>
              </a:solidFill>
              <a:latin typeface="Arial"/>
              <a:ea typeface="Arial"/>
              <a:cs typeface="Arial"/>
              <a:sym typeface="Arial"/>
            </a:endParaRPr>
          </a:p>
        </p:txBody>
      </p:sp>
      <p:sp>
        <p:nvSpPr>
          <p:cNvPr id="150" name="Google Shape;150;p6"/>
          <p:cNvSpPr txBox="1"/>
          <p:nvPr/>
        </p:nvSpPr>
        <p:spPr>
          <a:xfrm>
            <a:off x="2081111" y="4751849"/>
            <a:ext cx="4128152" cy="369332"/>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FFFFFF"/>
                </a:solidFill>
                <a:latin typeface="Arial"/>
                <a:ea typeface="Arial"/>
                <a:cs typeface="Arial"/>
                <a:sym typeface="Arial"/>
              </a:rPr>
              <a:t>DataKeeper</a:t>
            </a:r>
            <a:endParaRPr b="1" i="0" sz="2400" u="none" cap="none" strike="noStrike">
              <a:solidFill>
                <a:srgbClr val="FFFFFF"/>
              </a:solidFill>
              <a:latin typeface="Arial"/>
              <a:ea typeface="Arial"/>
              <a:cs typeface="Arial"/>
              <a:sym typeface="Arial"/>
            </a:endParaRPr>
          </a:p>
        </p:txBody>
      </p:sp>
      <p:pic>
        <p:nvPicPr>
          <p:cNvPr id="151" name="Google Shape;151;p6"/>
          <p:cNvPicPr preferRelativeResize="0"/>
          <p:nvPr/>
        </p:nvPicPr>
        <p:blipFill rotWithShape="1">
          <a:blip r:embed="rId14">
            <a:alphaModFix/>
          </a:blip>
          <a:srcRect b="-15839" l="-10852" r="-4282" t="-5913"/>
          <a:stretch/>
        </p:blipFill>
        <p:spPr>
          <a:xfrm>
            <a:off x="3048000" y="2324100"/>
            <a:ext cx="2209800" cy="2133600"/>
          </a:xfrm>
          <a:prstGeom prst="ellipse">
            <a:avLst/>
          </a:prstGeom>
          <a:noFill/>
          <a:ln>
            <a:noFill/>
          </a:ln>
        </p:spPr>
      </p:pic>
      <p:sp>
        <p:nvSpPr>
          <p:cNvPr id="152" name="Google Shape;152;p6"/>
          <p:cNvSpPr txBox="1"/>
          <p:nvPr>
            <p:ph type="title"/>
          </p:nvPr>
        </p:nvSpPr>
        <p:spPr>
          <a:xfrm>
            <a:off x="1828800" y="419100"/>
            <a:ext cx="13944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1E79"/>
              </a:buClr>
              <a:buSzPts val="6000"/>
              <a:buFont typeface="Arial"/>
              <a:buNone/>
            </a:pPr>
            <a:r>
              <a:rPr lang="en-US"/>
              <a:t>SIOS Protection Suite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7"/>
          <p:cNvSpPr/>
          <p:nvPr/>
        </p:nvSpPr>
        <p:spPr>
          <a:xfrm>
            <a:off x="1066800" y="1790700"/>
            <a:ext cx="16002000" cy="5175204"/>
          </a:xfrm>
          <a:prstGeom prst="roundRect">
            <a:avLst>
              <a:gd fmla="val 9556" name="adj"/>
            </a:avLst>
          </a:prstGeom>
          <a:noFill/>
          <a:ln cap="flat" cmpd="sng" w="38100">
            <a:solidFill>
              <a:srgbClr val="5AAEE0"/>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1E79"/>
              </a:solidFill>
              <a:latin typeface="Calibri"/>
              <a:ea typeface="Calibri"/>
              <a:cs typeface="Calibri"/>
              <a:sym typeface="Calibri"/>
            </a:endParaRPr>
          </a:p>
        </p:txBody>
      </p:sp>
      <p:sp>
        <p:nvSpPr>
          <p:cNvPr id="158" name="Google Shape;158;p7"/>
          <p:cNvSpPr/>
          <p:nvPr/>
        </p:nvSpPr>
        <p:spPr>
          <a:xfrm rot="10800000">
            <a:off x="11734798" y="3349062"/>
            <a:ext cx="4790031" cy="4708739"/>
          </a:xfrm>
          <a:prstGeom prst="round2SameRect">
            <a:avLst>
              <a:gd fmla="val 0" name="adj1"/>
              <a:gd fmla="val 0" name="adj2"/>
            </a:avLst>
          </a:prstGeom>
          <a:solidFill>
            <a:srgbClr val="0DA9B3"/>
          </a:solidFill>
          <a:ln>
            <a:noFill/>
          </a:ln>
          <a:effectLst>
            <a:outerShdw blurRad="421505" sx="99000" rotWithShape="0" algn="tl" dir="2700000" dist="38100" sy="99000">
              <a:srgbClr val="000000">
                <a:alpha val="3333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9" name="Google Shape;159;p7"/>
          <p:cNvSpPr/>
          <p:nvPr/>
        </p:nvSpPr>
        <p:spPr>
          <a:xfrm>
            <a:off x="12713182" y="2019300"/>
            <a:ext cx="2466033" cy="2466033"/>
          </a:xfrm>
          <a:prstGeom prst="ellipse">
            <a:avLst/>
          </a:prstGeom>
          <a:solidFill>
            <a:schemeClr val="lt1"/>
          </a:solidFill>
          <a:ln cap="flat" cmpd="sng" w="63500">
            <a:solidFill>
              <a:srgbClr val="FAAB6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0" name="Google Shape;160;p7"/>
          <p:cNvSpPr/>
          <p:nvPr/>
        </p:nvSpPr>
        <p:spPr>
          <a:xfrm rot="10800000">
            <a:off x="1904998" y="3406562"/>
            <a:ext cx="4790031" cy="4708737"/>
          </a:xfrm>
          <a:prstGeom prst="round2SameRect">
            <a:avLst>
              <a:gd fmla="val 0" name="adj1"/>
              <a:gd fmla="val 0" name="adj2"/>
            </a:avLst>
          </a:prstGeom>
          <a:solidFill>
            <a:srgbClr val="233796"/>
          </a:solidFill>
          <a:ln>
            <a:noFill/>
          </a:ln>
          <a:effectLst>
            <a:outerShdw blurRad="421505" sx="99000" rotWithShape="0" algn="tl" dir="2700000" dist="38100" sy="99000">
              <a:srgbClr val="000000">
                <a:alpha val="3333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1" name="Google Shape;161;p7"/>
          <p:cNvSpPr/>
          <p:nvPr/>
        </p:nvSpPr>
        <p:spPr>
          <a:xfrm>
            <a:off x="2883382" y="2076800"/>
            <a:ext cx="2466033" cy="2466033"/>
          </a:xfrm>
          <a:prstGeom prst="ellipse">
            <a:avLst/>
          </a:prstGeom>
          <a:solidFill>
            <a:schemeClr val="lt1"/>
          </a:solidFill>
          <a:ln cap="flat" cmpd="sng" w="63500">
            <a:solidFill>
              <a:srgbClr val="FAAB6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162" name="Google Shape;162;p7"/>
          <p:cNvGrpSpPr/>
          <p:nvPr/>
        </p:nvGrpSpPr>
        <p:grpSpPr>
          <a:xfrm>
            <a:off x="1605844" y="8417039"/>
            <a:ext cx="15767756" cy="1146061"/>
            <a:chOff x="1605844" y="8264639"/>
            <a:chExt cx="15767756" cy="1146061"/>
          </a:xfrm>
        </p:grpSpPr>
        <p:pic>
          <p:nvPicPr>
            <p:cNvPr id="163" name="Google Shape;163;p7"/>
            <p:cNvPicPr preferRelativeResize="0"/>
            <p:nvPr/>
          </p:nvPicPr>
          <p:blipFill rotWithShape="1">
            <a:blip r:embed="rId3">
              <a:alphaModFix/>
            </a:blip>
            <a:srcRect b="0" l="0" r="0" t="0"/>
            <a:stretch/>
          </p:blipFill>
          <p:spPr>
            <a:xfrm>
              <a:off x="6789933" y="8559589"/>
              <a:ext cx="1544585" cy="810906"/>
            </a:xfrm>
            <a:prstGeom prst="rect">
              <a:avLst/>
            </a:prstGeom>
            <a:noFill/>
            <a:ln>
              <a:noFill/>
            </a:ln>
          </p:spPr>
        </p:pic>
        <p:pic>
          <p:nvPicPr>
            <p:cNvPr id="164" name="Google Shape;164;p7"/>
            <p:cNvPicPr preferRelativeResize="0"/>
            <p:nvPr/>
          </p:nvPicPr>
          <p:blipFill rotWithShape="1">
            <a:blip r:embed="rId4">
              <a:alphaModFix/>
            </a:blip>
            <a:srcRect b="0" l="0" r="0" t="0"/>
            <a:stretch/>
          </p:blipFill>
          <p:spPr>
            <a:xfrm>
              <a:off x="8440017" y="8264639"/>
              <a:ext cx="2037444" cy="1146061"/>
            </a:xfrm>
            <a:prstGeom prst="rect">
              <a:avLst/>
            </a:prstGeom>
            <a:noFill/>
            <a:ln>
              <a:noFill/>
            </a:ln>
          </p:spPr>
        </p:pic>
        <p:pic>
          <p:nvPicPr>
            <p:cNvPr id="165" name="Google Shape;165;p7"/>
            <p:cNvPicPr preferRelativeResize="0"/>
            <p:nvPr/>
          </p:nvPicPr>
          <p:blipFill rotWithShape="1">
            <a:blip r:embed="rId5">
              <a:alphaModFix/>
            </a:blip>
            <a:srcRect b="0" l="0" r="0" t="0"/>
            <a:stretch/>
          </p:blipFill>
          <p:spPr>
            <a:xfrm>
              <a:off x="10723816" y="8480520"/>
              <a:ext cx="1270077" cy="635037"/>
            </a:xfrm>
            <a:prstGeom prst="rect">
              <a:avLst/>
            </a:prstGeom>
            <a:noFill/>
            <a:ln>
              <a:noFill/>
            </a:ln>
          </p:spPr>
        </p:pic>
        <p:pic>
          <p:nvPicPr>
            <p:cNvPr id="166" name="Google Shape;166;p7"/>
            <p:cNvPicPr preferRelativeResize="0"/>
            <p:nvPr/>
          </p:nvPicPr>
          <p:blipFill rotWithShape="1">
            <a:blip r:embed="rId6">
              <a:alphaModFix/>
            </a:blip>
            <a:srcRect b="0" l="0" r="0" t="0"/>
            <a:stretch/>
          </p:blipFill>
          <p:spPr>
            <a:xfrm>
              <a:off x="15681254" y="8267700"/>
              <a:ext cx="1692346" cy="919753"/>
            </a:xfrm>
            <a:prstGeom prst="rect">
              <a:avLst/>
            </a:prstGeom>
            <a:noFill/>
            <a:ln>
              <a:noFill/>
            </a:ln>
          </p:spPr>
        </p:pic>
        <p:pic>
          <p:nvPicPr>
            <p:cNvPr id="167" name="Google Shape;167;p7"/>
            <p:cNvPicPr preferRelativeResize="0"/>
            <p:nvPr/>
          </p:nvPicPr>
          <p:blipFill rotWithShape="1">
            <a:blip r:embed="rId7">
              <a:alphaModFix/>
            </a:blip>
            <a:srcRect b="0" l="0" r="0" t="0"/>
            <a:stretch/>
          </p:blipFill>
          <p:spPr>
            <a:xfrm>
              <a:off x="12480854" y="8572500"/>
              <a:ext cx="1099487" cy="597547"/>
            </a:xfrm>
            <a:prstGeom prst="rect">
              <a:avLst/>
            </a:prstGeom>
            <a:noFill/>
            <a:ln>
              <a:noFill/>
            </a:ln>
          </p:spPr>
        </p:pic>
        <p:pic>
          <p:nvPicPr>
            <p:cNvPr id="168" name="Google Shape;168;p7"/>
            <p:cNvPicPr preferRelativeResize="0"/>
            <p:nvPr/>
          </p:nvPicPr>
          <p:blipFill rotWithShape="1">
            <a:blip r:embed="rId8">
              <a:alphaModFix/>
            </a:blip>
            <a:srcRect b="0" l="0" r="0" t="0"/>
            <a:stretch/>
          </p:blipFill>
          <p:spPr>
            <a:xfrm>
              <a:off x="14157254" y="8643007"/>
              <a:ext cx="1315314" cy="383632"/>
            </a:xfrm>
            <a:prstGeom prst="rect">
              <a:avLst/>
            </a:prstGeom>
            <a:noFill/>
            <a:ln>
              <a:noFill/>
            </a:ln>
          </p:spPr>
        </p:pic>
        <p:pic>
          <p:nvPicPr>
            <p:cNvPr descr="A picture containing text, clipart&#10;&#10;Description automatically generated" id="169" name="Google Shape;169;p7"/>
            <p:cNvPicPr preferRelativeResize="0"/>
            <p:nvPr/>
          </p:nvPicPr>
          <p:blipFill rotWithShape="1">
            <a:blip r:embed="rId9">
              <a:alphaModFix/>
            </a:blip>
            <a:srcRect b="0" l="0" r="0" t="0"/>
            <a:stretch/>
          </p:blipFill>
          <p:spPr>
            <a:xfrm>
              <a:off x="5120154" y="8746874"/>
              <a:ext cx="1574877" cy="336577"/>
            </a:xfrm>
            <a:prstGeom prst="rect">
              <a:avLst/>
            </a:prstGeom>
            <a:noFill/>
            <a:ln>
              <a:noFill/>
            </a:ln>
          </p:spPr>
        </p:pic>
        <p:pic>
          <p:nvPicPr>
            <p:cNvPr descr="Logo&#10;&#10;Description automatically generated" id="170" name="Google Shape;170;p7"/>
            <p:cNvPicPr preferRelativeResize="0"/>
            <p:nvPr/>
          </p:nvPicPr>
          <p:blipFill rotWithShape="1">
            <a:blip r:embed="rId10">
              <a:alphaModFix/>
            </a:blip>
            <a:srcRect b="0" l="0" r="0" t="0"/>
            <a:stretch/>
          </p:blipFill>
          <p:spPr>
            <a:xfrm>
              <a:off x="1605844" y="8798039"/>
              <a:ext cx="1336706" cy="300962"/>
            </a:xfrm>
            <a:prstGeom prst="rect">
              <a:avLst/>
            </a:prstGeom>
            <a:noFill/>
            <a:ln>
              <a:noFill/>
            </a:ln>
          </p:spPr>
        </p:pic>
        <p:pic>
          <p:nvPicPr>
            <p:cNvPr descr="Text&#10;&#10;Description automatically generated" id="171" name="Google Shape;171;p7"/>
            <p:cNvPicPr preferRelativeResize="0"/>
            <p:nvPr/>
          </p:nvPicPr>
          <p:blipFill rotWithShape="1">
            <a:blip r:embed="rId11">
              <a:alphaModFix/>
            </a:blip>
            <a:srcRect b="0" l="0" r="0" t="0"/>
            <a:stretch/>
          </p:blipFill>
          <p:spPr>
            <a:xfrm>
              <a:off x="3247350" y="8691670"/>
              <a:ext cx="1409700" cy="482600"/>
            </a:xfrm>
            <a:prstGeom prst="rect">
              <a:avLst/>
            </a:prstGeom>
            <a:noFill/>
            <a:ln>
              <a:noFill/>
            </a:ln>
          </p:spPr>
        </p:pic>
      </p:grpSp>
      <p:sp>
        <p:nvSpPr>
          <p:cNvPr id="172" name="Google Shape;172;p7"/>
          <p:cNvSpPr txBox="1"/>
          <p:nvPr/>
        </p:nvSpPr>
        <p:spPr>
          <a:xfrm>
            <a:off x="4564681" y="2055498"/>
            <a:ext cx="8763000" cy="1000274"/>
          </a:xfrm>
          <a:prstGeom prst="rect">
            <a:avLst/>
          </a:prstGeom>
          <a:noFill/>
          <a:ln>
            <a:noFill/>
          </a:ln>
        </p:spPr>
        <p:txBody>
          <a:bodyPr anchorCtr="0" anchor="t" bIns="0" lIns="0" spcFirstLastPara="1" rIns="0" wrap="square" tIns="0">
            <a:spAutoFit/>
          </a:bodyPr>
          <a:lstStyle/>
          <a:p>
            <a:pPr indent="0" lvl="0" marL="0" marR="0" rtl="0" algn="ctr">
              <a:lnSpc>
                <a:spcPct val="94285"/>
              </a:lnSpc>
              <a:spcBef>
                <a:spcPts val="0"/>
              </a:spcBef>
              <a:spcAft>
                <a:spcPts val="0"/>
              </a:spcAft>
              <a:buClr>
                <a:srgbClr val="000000"/>
              </a:buClr>
              <a:buSzPts val="2800"/>
              <a:buFont typeface="Arial"/>
              <a:buNone/>
            </a:pPr>
            <a:r>
              <a:rPr b="1" i="0" lang="en-US" sz="2800" u="none" cap="none" strike="noStrike">
                <a:solidFill>
                  <a:srgbClr val="001E79"/>
                </a:solidFill>
                <a:latin typeface="Arial"/>
                <a:ea typeface="Arial"/>
                <a:cs typeface="Arial"/>
                <a:sym typeface="Arial"/>
              </a:rPr>
              <a:t>Application Recovery Kits</a:t>
            </a:r>
            <a:endParaRPr b="0" i="0" sz="1400" u="none" cap="none" strike="noStrike">
              <a:solidFill>
                <a:srgbClr val="000000"/>
              </a:solidFill>
              <a:latin typeface="Arial"/>
              <a:ea typeface="Arial"/>
              <a:cs typeface="Arial"/>
              <a:sym typeface="Arial"/>
            </a:endParaRPr>
          </a:p>
          <a:p>
            <a:pPr indent="0" lvl="0" marL="0" marR="0" rtl="0" algn="ctr">
              <a:lnSpc>
                <a:spcPct val="132000"/>
              </a:lnSpc>
              <a:spcBef>
                <a:spcPts val="0"/>
              </a:spcBef>
              <a:spcAft>
                <a:spcPts val="0"/>
              </a:spcAft>
              <a:buClr>
                <a:srgbClr val="000000"/>
              </a:buClr>
              <a:buSzPts val="2000"/>
              <a:buFont typeface="Arial"/>
              <a:buNone/>
            </a:pPr>
            <a:r>
              <a:rPr b="1" i="0" lang="en-US" sz="2000" u="none" cap="none" strike="noStrike">
                <a:solidFill>
                  <a:srgbClr val="001E79"/>
                </a:solidFill>
                <a:latin typeface="Arial"/>
                <a:ea typeface="Arial"/>
                <a:cs typeface="Arial"/>
                <a:sym typeface="Arial"/>
              </a:rPr>
              <a:t>provide predefined configuration</a:t>
            </a:r>
            <a:endParaRPr b="0" i="0" sz="1400" u="none" cap="none" strike="noStrike">
              <a:solidFill>
                <a:srgbClr val="000000"/>
              </a:solidFill>
              <a:latin typeface="Arial"/>
              <a:ea typeface="Arial"/>
              <a:cs typeface="Arial"/>
              <a:sym typeface="Arial"/>
            </a:endParaRPr>
          </a:p>
          <a:p>
            <a:pPr indent="0" lvl="0" marL="0" marR="0" rtl="0" algn="ctr">
              <a:lnSpc>
                <a:spcPct val="132000"/>
              </a:lnSpc>
              <a:spcBef>
                <a:spcPts val="0"/>
              </a:spcBef>
              <a:spcAft>
                <a:spcPts val="0"/>
              </a:spcAft>
              <a:buClr>
                <a:srgbClr val="000000"/>
              </a:buClr>
              <a:buSzPts val="2000"/>
              <a:buFont typeface="Arial"/>
              <a:buNone/>
            </a:pPr>
            <a:r>
              <a:rPr b="1" i="0" lang="en-US" sz="2000" u="none" cap="none" strike="noStrike">
                <a:solidFill>
                  <a:srgbClr val="001E79"/>
                </a:solidFill>
                <a:latin typeface="Arial"/>
                <a:ea typeface="Arial"/>
                <a:cs typeface="Arial"/>
                <a:sym typeface="Arial"/>
              </a:rPr>
              <a:t>for rapid deployment and complete protection</a:t>
            </a:r>
            <a:endParaRPr b="0" i="0" sz="1400" u="none" cap="none" strike="noStrike">
              <a:solidFill>
                <a:srgbClr val="000000"/>
              </a:solidFill>
              <a:latin typeface="Arial"/>
              <a:ea typeface="Arial"/>
              <a:cs typeface="Arial"/>
              <a:sym typeface="Arial"/>
            </a:endParaRPr>
          </a:p>
        </p:txBody>
      </p:sp>
      <p:pic>
        <p:nvPicPr>
          <p:cNvPr id="173" name="Google Shape;173;p7"/>
          <p:cNvPicPr preferRelativeResize="0"/>
          <p:nvPr/>
        </p:nvPicPr>
        <p:blipFill rotWithShape="1">
          <a:blip r:embed="rId12">
            <a:alphaModFix/>
          </a:blip>
          <a:srcRect b="0" l="0" r="0" t="0"/>
          <a:stretch/>
        </p:blipFill>
        <p:spPr>
          <a:xfrm>
            <a:off x="7848600" y="4076700"/>
            <a:ext cx="2313562" cy="2175330"/>
          </a:xfrm>
          <a:prstGeom prst="rect">
            <a:avLst/>
          </a:prstGeom>
          <a:noFill/>
          <a:ln>
            <a:noFill/>
          </a:ln>
        </p:spPr>
      </p:pic>
      <p:sp>
        <p:nvSpPr>
          <p:cNvPr id="174" name="Google Shape;174;p7"/>
          <p:cNvSpPr txBox="1"/>
          <p:nvPr/>
        </p:nvSpPr>
        <p:spPr>
          <a:xfrm>
            <a:off x="11963400" y="5143500"/>
            <a:ext cx="4098276" cy="2651752"/>
          </a:xfrm>
          <a:prstGeom prst="rect">
            <a:avLst/>
          </a:prstGeom>
          <a:noFill/>
          <a:ln>
            <a:noFill/>
          </a:ln>
        </p:spPr>
        <p:txBody>
          <a:bodyPr anchorCtr="0" anchor="t" bIns="0" lIns="0" spcFirstLastPara="1" rIns="0" wrap="square" tIns="0">
            <a:spAutoFit/>
          </a:bodyPr>
          <a:lstStyle/>
          <a:p>
            <a:pPr indent="-342900" lvl="1" marL="601985" marR="0" rtl="0" algn="l">
              <a:lnSpc>
                <a:spcPct val="110000"/>
              </a:lnSpc>
              <a:spcBef>
                <a:spcPts val="0"/>
              </a:spcBef>
              <a:spcAft>
                <a:spcPts val="0"/>
              </a:spcAft>
              <a:buClr>
                <a:schemeClr val="lt1"/>
              </a:buClr>
              <a:buSzPts val="2400"/>
              <a:buFont typeface="Noto Sans Symbols"/>
              <a:buChar char="▪"/>
            </a:pPr>
            <a:r>
              <a:rPr b="0" i="0" lang="en-US" sz="2400" u="none" cap="none" strike="noStrike">
                <a:solidFill>
                  <a:srgbClr val="FFFFFF"/>
                </a:solidFill>
                <a:latin typeface="Arial"/>
                <a:ea typeface="Arial"/>
                <a:cs typeface="Arial"/>
                <a:sym typeface="Arial"/>
              </a:rPr>
              <a:t>High-availability failover clustering</a:t>
            </a:r>
            <a:endParaRPr b="0" i="0" sz="1400" u="none" cap="none" strike="noStrike">
              <a:solidFill>
                <a:srgbClr val="000000"/>
              </a:solidFill>
              <a:latin typeface="Arial"/>
              <a:ea typeface="Arial"/>
              <a:cs typeface="Arial"/>
              <a:sym typeface="Arial"/>
            </a:endParaRPr>
          </a:p>
          <a:p>
            <a:pPr indent="-342900" lvl="1" marL="601985" marR="0" rtl="0" algn="l">
              <a:lnSpc>
                <a:spcPct val="110000"/>
              </a:lnSpc>
              <a:spcBef>
                <a:spcPts val="0"/>
              </a:spcBef>
              <a:spcAft>
                <a:spcPts val="0"/>
              </a:spcAft>
              <a:buClr>
                <a:schemeClr val="lt1"/>
              </a:buClr>
              <a:buSzPts val="2400"/>
              <a:buFont typeface="Noto Sans Symbols"/>
              <a:buChar char="▪"/>
            </a:pPr>
            <a:r>
              <a:rPr b="0" i="0" lang="en-US" sz="2400" u="none" cap="none" strike="noStrike">
                <a:solidFill>
                  <a:srgbClr val="FFFFFF"/>
                </a:solidFill>
                <a:latin typeface="Arial"/>
                <a:ea typeface="Arial"/>
                <a:cs typeface="Arial"/>
                <a:sym typeface="Arial"/>
              </a:rPr>
              <a:t>Single- or multi-site configurations</a:t>
            </a:r>
            <a:endParaRPr b="0" i="0" sz="2400" u="none" cap="none" strike="noStrike">
              <a:solidFill>
                <a:srgbClr val="FFFFFF"/>
              </a:solidFill>
              <a:latin typeface="Arial"/>
              <a:ea typeface="Arial"/>
              <a:cs typeface="Arial"/>
              <a:sym typeface="Arial"/>
            </a:endParaRPr>
          </a:p>
          <a:p>
            <a:pPr indent="-342900" lvl="1" marL="601985" marR="0" rtl="0" algn="l">
              <a:lnSpc>
                <a:spcPct val="110000"/>
              </a:lnSpc>
              <a:spcBef>
                <a:spcPts val="0"/>
              </a:spcBef>
              <a:spcAft>
                <a:spcPts val="0"/>
              </a:spcAft>
              <a:buClr>
                <a:schemeClr val="lt1"/>
              </a:buClr>
              <a:buSzPts val="2400"/>
              <a:buFont typeface="Noto Sans Symbols"/>
              <a:buChar char="▪"/>
            </a:pPr>
            <a:r>
              <a:rPr b="0" i="0" lang="en-US" sz="2400" u="none" cap="none" strike="noStrike">
                <a:solidFill>
                  <a:srgbClr val="FFFFFF"/>
                </a:solidFill>
                <a:latin typeface="Arial"/>
                <a:ea typeface="Arial"/>
                <a:cs typeface="Arial"/>
                <a:sym typeface="Arial"/>
              </a:rPr>
              <a:t>Any backend storage</a:t>
            </a:r>
            <a:endParaRPr b="0" i="0" sz="1400" u="none" cap="none" strike="noStrike">
              <a:solidFill>
                <a:srgbClr val="000000"/>
              </a:solidFill>
              <a:latin typeface="Arial"/>
              <a:ea typeface="Arial"/>
              <a:cs typeface="Arial"/>
              <a:sym typeface="Arial"/>
            </a:endParaRPr>
          </a:p>
          <a:p>
            <a:pPr indent="-342900" lvl="1" marL="601985" marR="0" rtl="0" algn="l">
              <a:lnSpc>
                <a:spcPct val="110000"/>
              </a:lnSpc>
              <a:spcBef>
                <a:spcPts val="0"/>
              </a:spcBef>
              <a:spcAft>
                <a:spcPts val="0"/>
              </a:spcAft>
              <a:buClr>
                <a:schemeClr val="lt1"/>
              </a:buClr>
              <a:buSzPts val="2400"/>
              <a:buFont typeface="Noto Sans Symbols"/>
              <a:buChar char="▪"/>
            </a:pPr>
            <a:r>
              <a:rPr b="0" i="0" lang="en-US" sz="2400" u="none" cap="none" strike="noStrike">
                <a:solidFill>
                  <a:srgbClr val="FFFFFF"/>
                </a:solidFill>
                <a:latin typeface="Arial"/>
                <a:ea typeface="Arial"/>
                <a:cs typeface="Arial"/>
                <a:sym typeface="Arial"/>
              </a:rPr>
              <a:t>Automatic or push-button failover</a:t>
            </a:r>
            <a:endParaRPr b="0" i="0" sz="1400" u="none" cap="none" strike="noStrike">
              <a:solidFill>
                <a:srgbClr val="000000"/>
              </a:solidFill>
              <a:latin typeface="Arial"/>
              <a:ea typeface="Arial"/>
              <a:cs typeface="Arial"/>
              <a:sym typeface="Arial"/>
            </a:endParaRPr>
          </a:p>
          <a:p>
            <a:pPr indent="0" lvl="0" marL="0" marR="0" rtl="0" algn="just">
              <a:lnSpc>
                <a:spcPct val="132000"/>
              </a:lnSpc>
              <a:spcBef>
                <a:spcPts val="0"/>
              </a:spcBef>
              <a:spcAft>
                <a:spcPts val="0"/>
              </a:spcAft>
              <a:buClr>
                <a:srgbClr val="000000"/>
              </a:buClr>
              <a:buSzPts val="2000"/>
              <a:buFont typeface="Arial"/>
              <a:buNone/>
            </a:pPr>
            <a:r>
              <a:t/>
            </a:r>
            <a:endParaRPr b="0" i="0" sz="2000" u="none" cap="none" strike="noStrike">
              <a:solidFill>
                <a:srgbClr val="FFFFFF"/>
              </a:solidFill>
              <a:latin typeface="Calibri"/>
              <a:ea typeface="Calibri"/>
              <a:cs typeface="Calibri"/>
              <a:sym typeface="Calibri"/>
            </a:endParaRPr>
          </a:p>
        </p:txBody>
      </p:sp>
      <p:sp>
        <p:nvSpPr>
          <p:cNvPr id="175" name="Google Shape;175;p7"/>
          <p:cNvSpPr txBox="1"/>
          <p:nvPr/>
        </p:nvSpPr>
        <p:spPr>
          <a:xfrm>
            <a:off x="12147214" y="4659307"/>
            <a:ext cx="3785502" cy="369332"/>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FFFFFF"/>
                </a:solidFill>
                <a:latin typeface="Arial"/>
                <a:ea typeface="Arial"/>
                <a:cs typeface="Arial"/>
                <a:sym typeface="Arial"/>
              </a:rPr>
              <a:t>LifeKeeper</a:t>
            </a:r>
            <a:endParaRPr b="1" i="0" sz="2400" u="none" cap="none" strike="noStrike">
              <a:solidFill>
                <a:srgbClr val="FFFFFF"/>
              </a:solidFill>
              <a:latin typeface="Arial"/>
              <a:ea typeface="Arial"/>
              <a:cs typeface="Arial"/>
              <a:sym typeface="Arial"/>
            </a:endParaRPr>
          </a:p>
        </p:txBody>
      </p:sp>
      <p:pic>
        <p:nvPicPr>
          <p:cNvPr id="176" name="Google Shape;176;p7"/>
          <p:cNvPicPr preferRelativeResize="0"/>
          <p:nvPr/>
        </p:nvPicPr>
        <p:blipFill rotWithShape="1">
          <a:blip r:embed="rId13">
            <a:alphaModFix/>
          </a:blip>
          <a:srcRect b="0" l="0" r="0" t="0"/>
          <a:stretch/>
        </p:blipFill>
        <p:spPr>
          <a:xfrm>
            <a:off x="13099616" y="2436432"/>
            <a:ext cx="1759384" cy="1508041"/>
          </a:xfrm>
          <a:prstGeom prst="rect">
            <a:avLst/>
          </a:prstGeom>
          <a:noFill/>
          <a:ln>
            <a:noFill/>
          </a:ln>
        </p:spPr>
      </p:pic>
      <p:sp>
        <p:nvSpPr>
          <p:cNvPr id="177" name="Google Shape;177;p7"/>
          <p:cNvSpPr/>
          <p:nvPr/>
        </p:nvSpPr>
        <p:spPr>
          <a:xfrm>
            <a:off x="3134116" y="2515095"/>
            <a:ext cx="1758749" cy="175875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8" name="Google Shape;178;p7"/>
          <p:cNvSpPr txBox="1"/>
          <p:nvPr/>
        </p:nvSpPr>
        <p:spPr>
          <a:xfrm>
            <a:off x="2094738" y="5219700"/>
            <a:ext cx="4382262" cy="2662267"/>
          </a:xfrm>
          <a:prstGeom prst="rect">
            <a:avLst/>
          </a:prstGeom>
          <a:noFill/>
          <a:ln>
            <a:noFill/>
          </a:ln>
        </p:spPr>
        <p:txBody>
          <a:bodyPr anchorCtr="0" anchor="t" bIns="0" lIns="0" spcFirstLastPara="1" rIns="0" wrap="square" tIns="0">
            <a:spAutoFit/>
          </a:bodyPr>
          <a:lstStyle/>
          <a:p>
            <a:pPr indent="-342900" lvl="1" marL="601985" marR="0" rtl="0" algn="l">
              <a:lnSpc>
                <a:spcPct val="100000"/>
              </a:lnSpc>
              <a:spcBef>
                <a:spcPts val="0"/>
              </a:spcBef>
              <a:spcAft>
                <a:spcPts val="0"/>
              </a:spcAft>
              <a:buClr>
                <a:schemeClr val="lt1"/>
              </a:buClr>
              <a:buSzPts val="2400"/>
              <a:buFont typeface="Noto Sans Symbols"/>
              <a:buChar char="▪"/>
            </a:pPr>
            <a:r>
              <a:rPr b="0" i="0" lang="en-US" sz="2400" u="none" cap="none" strike="noStrike">
                <a:solidFill>
                  <a:schemeClr val="lt1"/>
                </a:solidFill>
                <a:latin typeface="Arial"/>
                <a:ea typeface="Arial"/>
                <a:cs typeface="Arial"/>
                <a:sym typeface="Arial"/>
              </a:rPr>
              <a:t>Block-level data replication</a:t>
            </a:r>
            <a:endParaRPr b="0" i="0" sz="1400" u="none" cap="none" strike="noStrike">
              <a:solidFill>
                <a:srgbClr val="000000"/>
              </a:solidFill>
              <a:latin typeface="Arial"/>
              <a:ea typeface="Arial"/>
              <a:cs typeface="Arial"/>
              <a:sym typeface="Arial"/>
            </a:endParaRPr>
          </a:p>
          <a:p>
            <a:pPr indent="-342900" lvl="1" marL="601985" marR="0" rtl="0" algn="l">
              <a:lnSpc>
                <a:spcPct val="100000"/>
              </a:lnSpc>
              <a:spcBef>
                <a:spcPts val="200"/>
              </a:spcBef>
              <a:spcAft>
                <a:spcPts val="0"/>
              </a:spcAft>
              <a:buClr>
                <a:schemeClr val="lt1"/>
              </a:buClr>
              <a:buSzPts val="2400"/>
              <a:buFont typeface="Noto Sans Symbols"/>
              <a:buChar char="▪"/>
            </a:pPr>
            <a:r>
              <a:rPr b="0" i="0" lang="en-US" sz="2400" u="none" cap="none" strike="noStrike">
                <a:solidFill>
                  <a:schemeClr val="lt1"/>
                </a:solidFill>
                <a:latin typeface="Arial"/>
                <a:ea typeface="Arial"/>
                <a:cs typeface="Arial"/>
                <a:sym typeface="Arial"/>
              </a:rPr>
              <a:t>Clustering without shared storage</a:t>
            </a:r>
            <a:endParaRPr b="0" i="0" sz="1400" u="none" cap="none" strike="noStrike">
              <a:solidFill>
                <a:srgbClr val="000000"/>
              </a:solidFill>
              <a:latin typeface="Arial"/>
              <a:ea typeface="Arial"/>
              <a:cs typeface="Arial"/>
              <a:sym typeface="Arial"/>
            </a:endParaRPr>
          </a:p>
          <a:p>
            <a:pPr indent="-342900" lvl="1" marL="601985" marR="0" rtl="0" algn="l">
              <a:lnSpc>
                <a:spcPct val="100000"/>
              </a:lnSpc>
              <a:spcBef>
                <a:spcPts val="200"/>
              </a:spcBef>
              <a:spcAft>
                <a:spcPts val="0"/>
              </a:spcAft>
              <a:buClr>
                <a:schemeClr val="lt1"/>
              </a:buClr>
              <a:buSzPts val="2400"/>
              <a:buFont typeface="Noto Sans Symbols"/>
              <a:buChar char="▪"/>
            </a:pPr>
            <a:r>
              <a:rPr b="0" i="0" lang="en-US" sz="2400" u="none" cap="none" strike="noStrike">
                <a:solidFill>
                  <a:schemeClr val="lt1"/>
                </a:solidFill>
                <a:latin typeface="Arial"/>
                <a:ea typeface="Arial"/>
                <a:cs typeface="Arial"/>
                <a:sym typeface="Arial"/>
              </a:rPr>
              <a:t>Synchronous or asynchronous modes</a:t>
            </a:r>
            <a:endParaRPr b="0" i="0" sz="1400" u="none" cap="none" strike="noStrike">
              <a:solidFill>
                <a:srgbClr val="000000"/>
              </a:solidFill>
              <a:latin typeface="Arial"/>
              <a:ea typeface="Arial"/>
              <a:cs typeface="Arial"/>
              <a:sym typeface="Arial"/>
            </a:endParaRPr>
          </a:p>
          <a:p>
            <a:pPr indent="-342900" lvl="1" marL="601985" marR="0" rtl="0" algn="l">
              <a:lnSpc>
                <a:spcPct val="100000"/>
              </a:lnSpc>
              <a:spcBef>
                <a:spcPts val="200"/>
              </a:spcBef>
              <a:spcAft>
                <a:spcPts val="0"/>
              </a:spcAft>
              <a:buClr>
                <a:schemeClr val="lt1"/>
              </a:buClr>
              <a:buSzPts val="2400"/>
              <a:buFont typeface="Noto Sans Symbols"/>
              <a:buChar char="▪"/>
            </a:pPr>
            <a:r>
              <a:rPr b="0" i="0" lang="en-US" sz="2400" u="none" cap="none" strike="noStrike">
                <a:solidFill>
                  <a:schemeClr val="lt1"/>
                </a:solidFill>
                <a:latin typeface="Arial"/>
                <a:ea typeface="Arial"/>
                <a:cs typeface="Arial"/>
                <a:sym typeface="Arial"/>
              </a:rPr>
              <a:t>Works across cloud-regions &amp; availability zones</a:t>
            </a:r>
            <a:endParaRPr b="0" i="0" sz="1400" u="none" cap="none" strike="noStrike">
              <a:solidFill>
                <a:srgbClr val="000000"/>
              </a:solidFill>
              <a:latin typeface="Arial"/>
              <a:ea typeface="Arial"/>
              <a:cs typeface="Arial"/>
              <a:sym typeface="Arial"/>
            </a:endParaRPr>
          </a:p>
        </p:txBody>
      </p:sp>
      <p:sp>
        <p:nvSpPr>
          <p:cNvPr id="179" name="Google Shape;179;p7"/>
          <p:cNvSpPr txBox="1"/>
          <p:nvPr/>
        </p:nvSpPr>
        <p:spPr>
          <a:xfrm>
            <a:off x="2081111" y="4751849"/>
            <a:ext cx="4128152" cy="369332"/>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FFFFFF"/>
                </a:solidFill>
                <a:latin typeface="Arial"/>
                <a:ea typeface="Arial"/>
                <a:cs typeface="Arial"/>
                <a:sym typeface="Arial"/>
              </a:rPr>
              <a:t>DataKeeper</a:t>
            </a:r>
            <a:endParaRPr b="1" i="0" sz="2400" u="none" cap="none" strike="noStrike">
              <a:solidFill>
                <a:srgbClr val="FFFFFF"/>
              </a:solidFill>
              <a:latin typeface="Arial"/>
              <a:ea typeface="Arial"/>
              <a:cs typeface="Arial"/>
              <a:sym typeface="Arial"/>
            </a:endParaRPr>
          </a:p>
        </p:txBody>
      </p:sp>
      <p:pic>
        <p:nvPicPr>
          <p:cNvPr id="180" name="Google Shape;180;p7"/>
          <p:cNvPicPr preferRelativeResize="0"/>
          <p:nvPr/>
        </p:nvPicPr>
        <p:blipFill rotWithShape="1">
          <a:blip r:embed="rId14">
            <a:alphaModFix/>
          </a:blip>
          <a:srcRect b="-15839" l="-10852" r="-4282" t="-5913"/>
          <a:stretch/>
        </p:blipFill>
        <p:spPr>
          <a:xfrm>
            <a:off x="3048000" y="2324100"/>
            <a:ext cx="2209800" cy="2133600"/>
          </a:xfrm>
          <a:prstGeom prst="ellipse">
            <a:avLst/>
          </a:prstGeom>
          <a:noFill/>
          <a:ln>
            <a:noFill/>
          </a:ln>
        </p:spPr>
      </p:pic>
      <p:sp>
        <p:nvSpPr>
          <p:cNvPr id="181" name="Google Shape;181;p7"/>
          <p:cNvSpPr txBox="1"/>
          <p:nvPr>
            <p:ph type="title"/>
          </p:nvPr>
        </p:nvSpPr>
        <p:spPr>
          <a:xfrm>
            <a:off x="1828800" y="419100"/>
            <a:ext cx="13944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1E79"/>
              </a:buClr>
              <a:buSzPts val="6000"/>
              <a:buFont typeface="Arial"/>
              <a:buNone/>
            </a:pPr>
            <a:r>
              <a:rPr lang="en-US"/>
              <a:t>SIOS Protection Suite</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8"/>
          <p:cNvSpPr/>
          <p:nvPr/>
        </p:nvSpPr>
        <p:spPr>
          <a:xfrm flipH="1" rot="10800000">
            <a:off x="3185884" y="5753099"/>
            <a:ext cx="5562398" cy="3352801"/>
          </a:xfrm>
          <a:prstGeom prst="round2SameRect">
            <a:avLst>
              <a:gd fmla="val 0" name="adj1"/>
              <a:gd fmla="val 0" name="adj2"/>
            </a:avLst>
          </a:prstGeom>
          <a:solidFill>
            <a:srgbClr val="0DA9B3"/>
          </a:solidFill>
          <a:ln>
            <a:noFill/>
          </a:ln>
          <a:effectLst>
            <a:outerShdw blurRad="421505" sx="99000" rotWithShape="0" algn="tl" dir="2700000" dist="38100" sy="99000">
              <a:srgbClr val="000000">
                <a:alpha val="3333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7" name="Google Shape;187;p8"/>
          <p:cNvSpPr/>
          <p:nvPr/>
        </p:nvSpPr>
        <p:spPr>
          <a:xfrm flipH="1" rot="10800000">
            <a:off x="3185884" y="2112121"/>
            <a:ext cx="5562398" cy="3347311"/>
          </a:xfrm>
          <a:prstGeom prst="round2SameRect">
            <a:avLst>
              <a:gd fmla="val 0" name="adj1"/>
              <a:gd fmla="val 0" name="adj2"/>
            </a:avLst>
          </a:prstGeom>
          <a:solidFill>
            <a:srgbClr val="233796"/>
          </a:solidFill>
          <a:ln>
            <a:noFill/>
          </a:ln>
          <a:effectLst>
            <a:outerShdw blurRad="421505" sx="99000" rotWithShape="0" algn="tl" dir="2700000" dist="38100" sy="99000">
              <a:srgbClr val="000000">
                <a:alpha val="3333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8" name="Google Shape;188;p8"/>
          <p:cNvSpPr/>
          <p:nvPr/>
        </p:nvSpPr>
        <p:spPr>
          <a:xfrm>
            <a:off x="1752600" y="6242838"/>
            <a:ext cx="2324100" cy="2324100"/>
          </a:xfrm>
          <a:prstGeom prst="ellipse">
            <a:avLst/>
          </a:prstGeom>
          <a:solidFill>
            <a:schemeClr val="lt1"/>
          </a:solidFill>
          <a:ln cap="flat" cmpd="sng" w="63500">
            <a:solidFill>
              <a:srgbClr val="FAAB6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9" name="Google Shape;189;p8"/>
          <p:cNvSpPr/>
          <p:nvPr/>
        </p:nvSpPr>
        <p:spPr>
          <a:xfrm>
            <a:off x="1676400" y="2590800"/>
            <a:ext cx="2324100" cy="2324100"/>
          </a:xfrm>
          <a:prstGeom prst="ellipse">
            <a:avLst/>
          </a:prstGeom>
          <a:solidFill>
            <a:schemeClr val="lt1"/>
          </a:solidFill>
          <a:ln cap="flat" cmpd="sng" w="63500">
            <a:solidFill>
              <a:srgbClr val="FAAB6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0" name="Google Shape;190;p8"/>
          <p:cNvSpPr/>
          <p:nvPr/>
        </p:nvSpPr>
        <p:spPr>
          <a:xfrm rot="10800000">
            <a:off x="9168988" y="5753098"/>
            <a:ext cx="5562398" cy="3352801"/>
          </a:xfrm>
          <a:prstGeom prst="round2SameRect">
            <a:avLst>
              <a:gd fmla="val 0" name="adj1"/>
              <a:gd fmla="val 0" name="adj2"/>
            </a:avLst>
          </a:prstGeom>
          <a:solidFill>
            <a:srgbClr val="233796"/>
          </a:solidFill>
          <a:ln>
            <a:noFill/>
          </a:ln>
          <a:effectLst>
            <a:outerShdw blurRad="421505" sx="99000" rotWithShape="0" algn="tl" dir="2700000" dist="38100" sy="99000">
              <a:srgbClr val="000000">
                <a:alpha val="3333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1" name="Google Shape;191;p8"/>
          <p:cNvSpPr/>
          <p:nvPr/>
        </p:nvSpPr>
        <p:spPr>
          <a:xfrm>
            <a:off x="13892756" y="6242838"/>
            <a:ext cx="2324100" cy="2324100"/>
          </a:xfrm>
          <a:prstGeom prst="ellipse">
            <a:avLst/>
          </a:prstGeom>
          <a:solidFill>
            <a:schemeClr val="lt1"/>
          </a:solidFill>
          <a:ln cap="flat" cmpd="sng" w="63500">
            <a:solidFill>
              <a:srgbClr val="FAAB6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2" name="Google Shape;192;p8"/>
          <p:cNvSpPr/>
          <p:nvPr/>
        </p:nvSpPr>
        <p:spPr>
          <a:xfrm rot="10800000">
            <a:off x="9168988" y="2112123"/>
            <a:ext cx="5562398" cy="3347310"/>
          </a:xfrm>
          <a:prstGeom prst="round2SameRect">
            <a:avLst>
              <a:gd fmla="val 0" name="adj1"/>
              <a:gd fmla="val 0" name="adj2"/>
            </a:avLst>
          </a:prstGeom>
          <a:solidFill>
            <a:srgbClr val="0DA9B3"/>
          </a:solidFill>
          <a:ln>
            <a:noFill/>
          </a:ln>
          <a:effectLst>
            <a:outerShdw blurRad="421505" sx="99000" rotWithShape="0" algn="tl" dir="2700000" dist="38100" sy="99000">
              <a:srgbClr val="000000">
                <a:alpha val="3333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3" name="Google Shape;193;p8"/>
          <p:cNvSpPr/>
          <p:nvPr/>
        </p:nvSpPr>
        <p:spPr>
          <a:xfrm>
            <a:off x="13754100" y="2590800"/>
            <a:ext cx="2324100" cy="2324100"/>
          </a:xfrm>
          <a:prstGeom prst="ellipse">
            <a:avLst/>
          </a:prstGeom>
          <a:solidFill>
            <a:schemeClr val="lt1"/>
          </a:solidFill>
          <a:ln cap="flat" cmpd="sng" w="63500">
            <a:solidFill>
              <a:srgbClr val="FAAB6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4" name="Google Shape;194;p8"/>
          <p:cNvSpPr txBox="1"/>
          <p:nvPr/>
        </p:nvSpPr>
        <p:spPr>
          <a:xfrm>
            <a:off x="9234045" y="2364971"/>
            <a:ext cx="5073796" cy="553998"/>
          </a:xfrm>
          <a:prstGeom prst="rect">
            <a:avLst/>
          </a:prstGeom>
          <a:noFill/>
          <a:ln>
            <a:noFill/>
          </a:ln>
        </p:spPr>
        <p:txBody>
          <a:bodyPr anchorCtr="1" anchor="ctr" bIns="0" lIns="0" spcFirstLastPara="1" rIns="0" wrap="square" tIns="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chemeClr val="lt1"/>
                </a:solidFill>
                <a:latin typeface="Arial"/>
                <a:ea typeface="Arial"/>
                <a:cs typeface="Arial"/>
                <a:sym typeface="Arial"/>
              </a:rPr>
              <a:t>Applications</a:t>
            </a:r>
            <a:endParaRPr b="0" i="0" sz="1400" u="none" cap="none" strike="noStrike">
              <a:solidFill>
                <a:srgbClr val="000000"/>
              </a:solidFill>
              <a:latin typeface="Arial"/>
              <a:ea typeface="Arial"/>
              <a:cs typeface="Arial"/>
              <a:sym typeface="Arial"/>
            </a:endParaRPr>
          </a:p>
        </p:txBody>
      </p:sp>
      <p:sp>
        <p:nvSpPr>
          <p:cNvPr id="195" name="Google Shape;195;p8"/>
          <p:cNvSpPr txBox="1"/>
          <p:nvPr/>
        </p:nvSpPr>
        <p:spPr>
          <a:xfrm>
            <a:off x="9683227" y="3185289"/>
            <a:ext cx="5073797" cy="1184940"/>
          </a:xfrm>
          <a:prstGeom prst="rect">
            <a:avLst/>
          </a:prstGeom>
          <a:noFill/>
          <a:ln>
            <a:noFill/>
          </a:ln>
        </p:spPr>
        <p:txBody>
          <a:bodyPr anchorCtr="0" anchor="t" bIns="0" lIns="0" spcFirstLastPara="1" rIns="0" wrap="square" tIns="0">
            <a:spAutoFit/>
          </a:bodyPr>
          <a:lstStyle/>
          <a:p>
            <a:pPr indent="-342900" lvl="0" marL="352425" marR="0" rtl="0" algn="l">
              <a:lnSpc>
                <a:spcPct val="100000"/>
              </a:lnSpc>
              <a:spcBef>
                <a:spcPts val="0"/>
              </a:spcBef>
              <a:spcAft>
                <a:spcPts val="0"/>
              </a:spcAft>
              <a:buClr>
                <a:schemeClr val="lt1"/>
              </a:buClr>
              <a:buSzPts val="2400"/>
              <a:buFont typeface="Noto Sans Symbols"/>
              <a:buChar char="▪"/>
            </a:pPr>
            <a:r>
              <a:rPr b="0" i="0" lang="en-US" sz="2400" u="none" cap="none" strike="noStrike">
                <a:solidFill>
                  <a:schemeClr val="lt1"/>
                </a:solidFill>
                <a:latin typeface="Arial"/>
                <a:ea typeface="Arial"/>
                <a:cs typeface="Arial"/>
                <a:sym typeface="Arial"/>
              </a:rPr>
              <a:t>SAP</a:t>
            </a:r>
            <a:endParaRPr b="0" i="0" sz="1400" u="none" cap="none" strike="noStrike">
              <a:solidFill>
                <a:srgbClr val="000000"/>
              </a:solidFill>
              <a:latin typeface="Arial"/>
              <a:ea typeface="Arial"/>
              <a:cs typeface="Arial"/>
              <a:sym typeface="Arial"/>
            </a:endParaRPr>
          </a:p>
          <a:p>
            <a:pPr indent="-342900" lvl="0" marL="352425" marR="0" rtl="0" algn="l">
              <a:lnSpc>
                <a:spcPct val="100000"/>
              </a:lnSpc>
              <a:spcBef>
                <a:spcPts val="288"/>
              </a:spcBef>
              <a:spcAft>
                <a:spcPts val="0"/>
              </a:spcAft>
              <a:buClr>
                <a:schemeClr val="lt1"/>
              </a:buClr>
              <a:buSzPts val="2400"/>
              <a:buFont typeface="Noto Sans Symbols"/>
              <a:buChar char="▪"/>
            </a:pPr>
            <a:r>
              <a:rPr b="0" i="0" lang="en-US" sz="2400" u="none" cap="none" strike="noStrike">
                <a:solidFill>
                  <a:schemeClr val="lt1"/>
                </a:solidFill>
                <a:latin typeface="Arial"/>
                <a:ea typeface="Arial"/>
                <a:cs typeface="Arial"/>
                <a:sym typeface="Arial"/>
              </a:rPr>
              <a:t>WebSphere MQ</a:t>
            </a:r>
            <a:endParaRPr b="0" i="0" sz="1400" u="none" cap="none" strike="noStrike">
              <a:solidFill>
                <a:srgbClr val="000000"/>
              </a:solidFill>
              <a:latin typeface="Arial"/>
              <a:ea typeface="Arial"/>
              <a:cs typeface="Arial"/>
              <a:sym typeface="Arial"/>
            </a:endParaRPr>
          </a:p>
          <a:p>
            <a:pPr indent="-342900" lvl="0" marL="352425" marR="0" rtl="0" algn="l">
              <a:lnSpc>
                <a:spcPct val="100000"/>
              </a:lnSpc>
              <a:spcBef>
                <a:spcPts val="288"/>
              </a:spcBef>
              <a:spcAft>
                <a:spcPts val="0"/>
              </a:spcAft>
              <a:buClr>
                <a:schemeClr val="lt1"/>
              </a:buClr>
              <a:buSzPts val="2400"/>
              <a:buFont typeface="Noto Sans Symbols"/>
              <a:buChar char="▪"/>
            </a:pPr>
            <a:r>
              <a:rPr b="0" i="0" lang="en-US" sz="2400" u="none" cap="none" strike="noStrike">
                <a:solidFill>
                  <a:schemeClr val="lt1"/>
                </a:solidFill>
                <a:latin typeface="Arial"/>
                <a:ea typeface="Arial"/>
                <a:cs typeface="Arial"/>
                <a:sym typeface="Arial"/>
              </a:rPr>
              <a:t>Any Custom App</a:t>
            </a:r>
            <a:endParaRPr b="0" i="0" sz="1400" u="none" cap="none" strike="noStrike">
              <a:solidFill>
                <a:srgbClr val="000000"/>
              </a:solidFill>
              <a:latin typeface="Arial"/>
              <a:ea typeface="Arial"/>
              <a:cs typeface="Arial"/>
              <a:sym typeface="Arial"/>
            </a:endParaRPr>
          </a:p>
        </p:txBody>
      </p:sp>
      <p:sp>
        <p:nvSpPr>
          <p:cNvPr id="196" name="Google Shape;196;p8"/>
          <p:cNvSpPr txBox="1"/>
          <p:nvPr/>
        </p:nvSpPr>
        <p:spPr>
          <a:xfrm>
            <a:off x="9296400" y="6019269"/>
            <a:ext cx="5009747" cy="553998"/>
          </a:xfrm>
          <a:prstGeom prst="rect">
            <a:avLst/>
          </a:prstGeom>
          <a:noFill/>
          <a:ln>
            <a:noFill/>
          </a:ln>
        </p:spPr>
        <p:txBody>
          <a:bodyPr anchorCtr="1" anchor="ctr" bIns="0" lIns="0" spcFirstLastPara="1" rIns="0" wrap="square" tIns="0">
            <a:sp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chemeClr val="lt1"/>
                </a:solidFill>
                <a:latin typeface="Arial"/>
                <a:ea typeface="Arial"/>
                <a:cs typeface="Arial"/>
                <a:sym typeface="Arial"/>
              </a:rPr>
              <a:t>Storage</a:t>
            </a:r>
            <a:endParaRPr b="0" i="0" sz="1400" u="none" cap="none" strike="noStrike">
              <a:solidFill>
                <a:srgbClr val="000000"/>
              </a:solidFill>
              <a:latin typeface="Arial"/>
              <a:ea typeface="Arial"/>
              <a:cs typeface="Arial"/>
              <a:sym typeface="Arial"/>
            </a:endParaRPr>
          </a:p>
        </p:txBody>
      </p:sp>
      <p:sp>
        <p:nvSpPr>
          <p:cNvPr id="197" name="Google Shape;197;p8"/>
          <p:cNvSpPr txBox="1"/>
          <p:nvPr/>
        </p:nvSpPr>
        <p:spPr>
          <a:xfrm>
            <a:off x="3352800" y="6037302"/>
            <a:ext cx="5257800" cy="553998"/>
          </a:xfrm>
          <a:prstGeom prst="rect">
            <a:avLst/>
          </a:prstGeom>
          <a:noFill/>
          <a:ln>
            <a:noFill/>
          </a:ln>
        </p:spPr>
        <p:txBody>
          <a:bodyPr anchorCtr="1" anchor="ctr" bIns="0" lIns="0" spcFirstLastPara="1" rIns="0" wrap="square" tIns="0">
            <a:sp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chemeClr val="lt1"/>
                </a:solidFill>
                <a:latin typeface="Arial"/>
                <a:ea typeface="Arial"/>
                <a:cs typeface="Arial"/>
                <a:sym typeface="Arial"/>
              </a:rPr>
              <a:t>Databases</a:t>
            </a:r>
            <a:endParaRPr b="0" i="0" sz="1400" u="none" cap="none" strike="noStrike">
              <a:solidFill>
                <a:srgbClr val="000000"/>
              </a:solidFill>
              <a:latin typeface="Arial"/>
              <a:ea typeface="Arial"/>
              <a:cs typeface="Arial"/>
              <a:sym typeface="Arial"/>
            </a:endParaRPr>
          </a:p>
        </p:txBody>
      </p:sp>
      <p:sp>
        <p:nvSpPr>
          <p:cNvPr id="198" name="Google Shape;198;p8"/>
          <p:cNvSpPr txBox="1"/>
          <p:nvPr/>
        </p:nvSpPr>
        <p:spPr>
          <a:xfrm>
            <a:off x="3352800" y="2379702"/>
            <a:ext cx="5257800" cy="553998"/>
          </a:xfrm>
          <a:prstGeom prst="rect">
            <a:avLst/>
          </a:prstGeom>
          <a:noFill/>
          <a:ln>
            <a:noFill/>
          </a:ln>
        </p:spPr>
        <p:txBody>
          <a:bodyPr anchorCtr="1" anchor="ctr" bIns="0" lIns="0" spcFirstLastPara="1" rIns="0" wrap="square" tIns="0">
            <a:sp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chemeClr val="lt1"/>
                </a:solidFill>
                <a:latin typeface="Arial"/>
                <a:ea typeface="Arial"/>
                <a:cs typeface="Arial"/>
                <a:sym typeface="Arial"/>
              </a:rPr>
              <a:t>Services</a:t>
            </a:r>
            <a:endParaRPr b="0" i="0" sz="1400" u="none" cap="none" strike="noStrike">
              <a:solidFill>
                <a:srgbClr val="000000"/>
              </a:solidFill>
              <a:latin typeface="Arial"/>
              <a:ea typeface="Arial"/>
              <a:cs typeface="Arial"/>
              <a:sym typeface="Arial"/>
            </a:endParaRPr>
          </a:p>
        </p:txBody>
      </p:sp>
      <p:sp>
        <p:nvSpPr>
          <p:cNvPr id="199" name="Google Shape;199;p8"/>
          <p:cNvSpPr txBox="1"/>
          <p:nvPr/>
        </p:nvSpPr>
        <p:spPr>
          <a:xfrm>
            <a:off x="4446209" y="3185289"/>
            <a:ext cx="2204691" cy="1184940"/>
          </a:xfrm>
          <a:prstGeom prst="rect">
            <a:avLst/>
          </a:prstGeom>
          <a:noFill/>
          <a:ln>
            <a:noFill/>
          </a:ln>
        </p:spPr>
        <p:txBody>
          <a:bodyPr anchorCtr="0" anchor="t" bIns="0" lIns="0" spcFirstLastPara="1" rIns="0" wrap="square" tIns="0">
            <a:spAutoFit/>
          </a:bodyPr>
          <a:lstStyle/>
          <a:p>
            <a:pPr indent="-342900" lvl="0" marL="352425" marR="0" rtl="0" algn="l">
              <a:lnSpc>
                <a:spcPct val="100000"/>
              </a:lnSpc>
              <a:spcBef>
                <a:spcPts val="0"/>
              </a:spcBef>
              <a:spcAft>
                <a:spcPts val="0"/>
              </a:spcAft>
              <a:buClr>
                <a:schemeClr val="lt1"/>
              </a:buClr>
              <a:buSzPts val="2400"/>
              <a:buFont typeface="Noto Sans Symbols"/>
              <a:buChar char="▪"/>
            </a:pPr>
            <a:r>
              <a:rPr b="0" i="0" lang="en-US" sz="2400" u="none" cap="none" strike="noStrike">
                <a:solidFill>
                  <a:schemeClr val="lt1"/>
                </a:solidFill>
                <a:latin typeface="Arial"/>
                <a:ea typeface="Arial"/>
                <a:cs typeface="Arial"/>
                <a:sym typeface="Arial"/>
              </a:rPr>
              <a:t>Apache</a:t>
            </a:r>
            <a:endParaRPr b="0" i="0" sz="1400" u="none" cap="none" strike="noStrike">
              <a:solidFill>
                <a:srgbClr val="000000"/>
              </a:solidFill>
              <a:latin typeface="Arial"/>
              <a:ea typeface="Arial"/>
              <a:cs typeface="Arial"/>
              <a:sym typeface="Arial"/>
            </a:endParaRPr>
          </a:p>
          <a:p>
            <a:pPr indent="-342900" lvl="0" marL="352425" marR="0" rtl="0" algn="l">
              <a:lnSpc>
                <a:spcPct val="100000"/>
              </a:lnSpc>
              <a:spcBef>
                <a:spcPts val="288"/>
              </a:spcBef>
              <a:spcAft>
                <a:spcPts val="0"/>
              </a:spcAft>
              <a:buClr>
                <a:schemeClr val="lt1"/>
              </a:buClr>
              <a:buSzPts val="2400"/>
              <a:buFont typeface="Noto Sans Symbols"/>
              <a:buChar char="▪"/>
            </a:pPr>
            <a:r>
              <a:rPr b="0" i="0" lang="en-US" sz="2400" u="none" cap="none" strike="noStrike">
                <a:solidFill>
                  <a:schemeClr val="lt1"/>
                </a:solidFill>
                <a:latin typeface="Arial"/>
                <a:ea typeface="Arial"/>
                <a:cs typeface="Arial"/>
                <a:sym typeface="Arial"/>
              </a:rPr>
              <a:t>Samba</a:t>
            </a:r>
            <a:endParaRPr b="0" i="0" sz="1400" u="none" cap="none" strike="noStrike">
              <a:solidFill>
                <a:srgbClr val="000000"/>
              </a:solidFill>
              <a:latin typeface="Arial"/>
              <a:ea typeface="Arial"/>
              <a:cs typeface="Arial"/>
              <a:sym typeface="Arial"/>
            </a:endParaRPr>
          </a:p>
          <a:p>
            <a:pPr indent="-342900" lvl="0" marL="352425" marR="0" rtl="0" algn="l">
              <a:lnSpc>
                <a:spcPct val="100000"/>
              </a:lnSpc>
              <a:spcBef>
                <a:spcPts val="288"/>
              </a:spcBef>
              <a:spcAft>
                <a:spcPts val="0"/>
              </a:spcAft>
              <a:buClr>
                <a:schemeClr val="lt1"/>
              </a:buClr>
              <a:buSzPts val="2400"/>
              <a:buFont typeface="Noto Sans Symbols"/>
              <a:buChar char="▪"/>
            </a:pPr>
            <a:r>
              <a:rPr b="0" i="0" lang="en-US" sz="2400" u="none" cap="none" strike="noStrike">
                <a:solidFill>
                  <a:schemeClr val="lt1"/>
                </a:solidFill>
                <a:latin typeface="Arial"/>
                <a:ea typeface="Arial"/>
                <a:cs typeface="Arial"/>
                <a:sym typeface="Arial"/>
              </a:rPr>
              <a:t>NFS</a:t>
            </a:r>
            <a:endParaRPr b="0" i="0" sz="1400" u="none" cap="none" strike="noStrike">
              <a:solidFill>
                <a:srgbClr val="000000"/>
              </a:solidFill>
              <a:latin typeface="Arial"/>
              <a:ea typeface="Arial"/>
              <a:cs typeface="Arial"/>
              <a:sym typeface="Arial"/>
            </a:endParaRPr>
          </a:p>
        </p:txBody>
      </p:sp>
      <p:sp>
        <p:nvSpPr>
          <p:cNvPr id="200" name="Google Shape;200;p8"/>
          <p:cNvSpPr txBox="1"/>
          <p:nvPr/>
        </p:nvSpPr>
        <p:spPr>
          <a:xfrm>
            <a:off x="6278497" y="3235131"/>
            <a:ext cx="2204691" cy="1146468"/>
          </a:xfrm>
          <a:prstGeom prst="rect">
            <a:avLst/>
          </a:prstGeom>
          <a:noFill/>
          <a:ln>
            <a:noFill/>
          </a:ln>
        </p:spPr>
        <p:txBody>
          <a:bodyPr anchorCtr="0" anchor="t" bIns="0" lIns="0" spcFirstLastPara="1" rIns="0" wrap="square" tIns="0">
            <a:spAutoFit/>
          </a:bodyPr>
          <a:lstStyle/>
          <a:p>
            <a:pPr indent="-342900" lvl="0" marL="352425" marR="0" rtl="0" algn="l">
              <a:lnSpc>
                <a:spcPct val="100000"/>
              </a:lnSpc>
              <a:spcBef>
                <a:spcPts val="0"/>
              </a:spcBef>
              <a:spcAft>
                <a:spcPts val="0"/>
              </a:spcAft>
              <a:buClr>
                <a:schemeClr val="lt1"/>
              </a:buClr>
              <a:buSzPts val="2400"/>
              <a:buFont typeface="Noto Sans Symbols"/>
              <a:buChar char="▪"/>
            </a:pPr>
            <a:r>
              <a:rPr b="0" i="0" lang="en-US" sz="2400" u="none" cap="none" strike="noStrike">
                <a:solidFill>
                  <a:schemeClr val="lt1"/>
                </a:solidFill>
                <a:latin typeface="Arial"/>
                <a:ea typeface="Arial"/>
                <a:cs typeface="Arial"/>
                <a:sym typeface="Arial"/>
              </a:rPr>
              <a:t>LVM</a:t>
            </a:r>
            <a:endParaRPr b="0" i="0" sz="1400" u="none" cap="none" strike="noStrike">
              <a:solidFill>
                <a:srgbClr val="000000"/>
              </a:solidFill>
              <a:latin typeface="Arial"/>
              <a:ea typeface="Arial"/>
              <a:cs typeface="Arial"/>
              <a:sym typeface="Arial"/>
            </a:endParaRPr>
          </a:p>
          <a:p>
            <a:pPr indent="-342900" lvl="0" marL="352425" marR="0" rtl="0" algn="l">
              <a:lnSpc>
                <a:spcPct val="100000"/>
              </a:lnSpc>
              <a:spcBef>
                <a:spcPts val="288"/>
              </a:spcBef>
              <a:spcAft>
                <a:spcPts val="0"/>
              </a:spcAft>
              <a:buClr>
                <a:schemeClr val="lt1"/>
              </a:buClr>
              <a:buSzPts val="2400"/>
              <a:buFont typeface="Noto Sans Symbols"/>
              <a:buChar char="▪"/>
            </a:pPr>
            <a:r>
              <a:rPr b="0" i="0" lang="en-US" sz="2400" u="none" cap="none" strike="noStrike">
                <a:solidFill>
                  <a:schemeClr val="lt1"/>
                </a:solidFill>
                <a:latin typeface="Arial"/>
                <a:ea typeface="Arial"/>
                <a:cs typeface="Arial"/>
                <a:sym typeface="Arial"/>
              </a:rPr>
              <a:t>SW Raid (md)</a:t>
            </a:r>
            <a:endParaRPr b="0" i="0" sz="1400" u="none" cap="none" strike="noStrike">
              <a:solidFill>
                <a:srgbClr val="000000"/>
              </a:solidFill>
              <a:latin typeface="Arial"/>
              <a:ea typeface="Arial"/>
              <a:cs typeface="Arial"/>
              <a:sym typeface="Arial"/>
            </a:endParaRPr>
          </a:p>
        </p:txBody>
      </p:sp>
      <p:sp>
        <p:nvSpPr>
          <p:cNvPr id="201" name="Google Shape;201;p8"/>
          <p:cNvSpPr txBox="1"/>
          <p:nvPr/>
        </p:nvSpPr>
        <p:spPr>
          <a:xfrm>
            <a:off x="4421221" y="6844158"/>
            <a:ext cx="2204691" cy="1592744"/>
          </a:xfrm>
          <a:prstGeom prst="rect">
            <a:avLst/>
          </a:prstGeom>
          <a:noFill/>
          <a:ln>
            <a:noFill/>
          </a:ln>
        </p:spPr>
        <p:txBody>
          <a:bodyPr anchorCtr="0" anchor="t" bIns="0" lIns="0" spcFirstLastPara="1" rIns="0" wrap="square" tIns="0">
            <a:spAutoFit/>
          </a:bodyPr>
          <a:lstStyle/>
          <a:p>
            <a:pPr indent="-342900" lvl="0" marL="352425" marR="0" rtl="0" algn="l">
              <a:lnSpc>
                <a:spcPct val="100000"/>
              </a:lnSpc>
              <a:spcBef>
                <a:spcPts val="0"/>
              </a:spcBef>
              <a:spcAft>
                <a:spcPts val="0"/>
              </a:spcAft>
              <a:buClr>
                <a:schemeClr val="lt1"/>
              </a:buClr>
              <a:buSzPts val="2400"/>
              <a:buFont typeface="Noto Sans Symbols"/>
              <a:buChar char="▪"/>
            </a:pPr>
            <a:r>
              <a:rPr b="0" i="0" lang="en-US" sz="2400" u="none" cap="none" strike="noStrike">
                <a:solidFill>
                  <a:schemeClr val="lt1"/>
                </a:solidFill>
                <a:latin typeface="Arial"/>
                <a:ea typeface="Arial"/>
                <a:cs typeface="Arial"/>
                <a:sym typeface="Arial"/>
              </a:rPr>
              <a:t>Oracle</a:t>
            </a:r>
            <a:endParaRPr b="0" i="0" sz="1400" u="none" cap="none" strike="noStrike">
              <a:solidFill>
                <a:srgbClr val="000000"/>
              </a:solidFill>
              <a:latin typeface="Arial"/>
              <a:ea typeface="Arial"/>
              <a:cs typeface="Arial"/>
              <a:sym typeface="Arial"/>
            </a:endParaRPr>
          </a:p>
          <a:p>
            <a:pPr indent="-342900" lvl="0" marL="352425" marR="0" rtl="0" algn="l">
              <a:lnSpc>
                <a:spcPct val="100000"/>
              </a:lnSpc>
              <a:spcBef>
                <a:spcPts val="288"/>
              </a:spcBef>
              <a:spcAft>
                <a:spcPts val="0"/>
              </a:spcAft>
              <a:buClr>
                <a:schemeClr val="lt1"/>
              </a:buClr>
              <a:buSzPts val="2400"/>
              <a:buFont typeface="Noto Sans Symbols"/>
              <a:buChar char="▪"/>
            </a:pPr>
            <a:r>
              <a:rPr b="0" i="0" lang="en-US" sz="2400" u="none" cap="none" strike="noStrike">
                <a:solidFill>
                  <a:schemeClr val="lt1"/>
                </a:solidFill>
                <a:latin typeface="Arial"/>
                <a:ea typeface="Arial"/>
                <a:cs typeface="Arial"/>
                <a:sym typeface="Arial"/>
              </a:rPr>
              <a:t>MySQL</a:t>
            </a:r>
            <a:endParaRPr b="0" i="0" sz="1400" u="none" cap="none" strike="noStrike">
              <a:solidFill>
                <a:srgbClr val="000000"/>
              </a:solidFill>
              <a:latin typeface="Arial"/>
              <a:ea typeface="Arial"/>
              <a:cs typeface="Arial"/>
              <a:sym typeface="Arial"/>
            </a:endParaRPr>
          </a:p>
          <a:p>
            <a:pPr indent="-342900" lvl="0" marL="352425" marR="0" rtl="0" algn="l">
              <a:lnSpc>
                <a:spcPct val="100000"/>
              </a:lnSpc>
              <a:spcBef>
                <a:spcPts val="288"/>
              </a:spcBef>
              <a:spcAft>
                <a:spcPts val="0"/>
              </a:spcAft>
              <a:buClr>
                <a:schemeClr val="lt1"/>
              </a:buClr>
              <a:buSzPts val="2400"/>
              <a:buFont typeface="Noto Sans Symbols"/>
              <a:buChar char="▪"/>
            </a:pPr>
            <a:r>
              <a:rPr b="0" i="0" lang="en-US" sz="2400" u="none" cap="none" strike="noStrike">
                <a:solidFill>
                  <a:schemeClr val="lt1"/>
                </a:solidFill>
                <a:latin typeface="Arial"/>
                <a:ea typeface="Arial"/>
                <a:cs typeface="Arial"/>
                <a:sym typeface="Arial"/>
              </a:rPr>
              <a:t>PostgreSQL</a:t>
            </a:r>
            <a:endParaRPr b="0" i="0" sz="1400" u="none" cap="none" strike="noStrike">
              <a:solidFill>
                <a:srgbClr val="000000"/>
              </a:solidFill>
              <a:latin typeface="Arial"/>
              <a:ea typeface="Arial"/>
              <a:cs typeface="Arial"/>
              <a:sym typeface="Arial"/>
            </a:endParaRPr>
          </a:p>
          <a:p>
            <a:pPr indent="-342900" lvl="0" marL="352425" marR="0" rtl="0" algn="l">
              <a:lnSpc>
                <a:spcPct val="100000"/>
              </a:lnSpc>
              <a:spcBef>
                <a:spcPts val="288"/>
              </a:spcBef>
              <a:spcAft>
                <a:spcPts val="0"/>
              </a:spcAft>
              <a:buClr>
                <a:schemeClr val="lt1"/>
              </a:buClr>
              <a:buSzPts val="2400"/>
              <a:buFont typeface="Noto Sans Symbols"/>
              <a:buChar char="▪"/>
            </a:pPr>
            <a:r>
              <a:rPr b="0" i="0" lang="en-US" sz="2400" u="none" cap="none" strike="noStrike">
                <a:solidFill>
                  <a:schemeClr val="lt1"/>
                </a:solidFill>
                <a:latin typeface="Arial"/>
                <a:ea typeface="Arial"/>
                <a:cs typeface="Arial"/>
                <a:sym typeface="Arial"/>
              </a:rPr>
              <a:t>DB2</a:t>
            </a:r>
            <a:endParaRPr b="0" i="0" sz="1400" u="none" cap="none" strike="noStrike">
              <a:solidFill>
                <a:srgbClr val="000000"/>
              </a:solidFill>
              <a:latin typeface="Arial"/>
              <a:ea typeface="Arial"/>
              <a:cs typeface="Arial"/>
              <a:sym typeface="Arial"/>
            </a:endParaRPr>
          </a:p>
        </p:txBody>
      </p:sp>
      <p:sp>
        <p:nvSpPr>
          <p:cNvPr id="202" name="Google Shape;202;p8"/>
          <p:cNvSpPr txBox="1"/>
          <p:nvPr/>
        </p:nvSpPr>
        <p:spPr>
          <a:xfrm>
            <a:off x="6553200" y="6894000"/>
            <a:ext cx="1856657" cy="1184940"/>
          </a:xfrm>
          <a:prstGeom prst="rect">
            <a:avLst/>
          </a:prstGeom>
          <a:noFill/>
          <a:ln>
            <a:noFill/>
          </a:ln>
        </p:spPr>
        <p:txBody>
          <a:bodyPr anchorCtr="0" anchor="t" bIns="0" lIns="0" spcFirstLastPara="1" rIns="0" wrap="square" tIns="0">
            <a:spAutoFit/>
          </a:bodyPr>
          <a:lstStyle/>
          <a:p>
            <a:pPr indent="-342900" lvl="0" marL="352425" marR="0" rtl="0" algn="l">
              <a:lnSpc>
                <a:spcPct val="100000"/>
              </a:lnSpc>
              <a:spcBef>
                <a:spcPts val="0"/>
              </a:spcBef>
              <a:spcAft>
                <a:spcPts val="0"/>
              </a:spcAft>
              <a:buClr>
                <a:schemeClr val="accent6"/>
              </a:buClr>
              <a:buSzPts val="2400"/>
              <a:buFont typeface="Noto Sans Symbols"/>
              <a:buChar char="▪"/>
            </a:pPr>
            <a:r>
              <a:rPr b="0" i="0" lang="en-US" sz="2400" u="none" cap="none" strike="noStrike">
                <a:solidFill>
                  <a:schemeClr val="lt1"/>
                </a:solidFill>
                <a:latin typeface="Arial"/>
                <a:ea typeface="Arial"/>
                <a:cs typeface="Arial"/>
                <a:sym typeface="Arial"/>
              </a:rPr>
              <a:t>SAP</a:t>
            </a:r>
            <a:endParaRPr b="0" i="0" sz="1400" u="none" cap="none" strike="noStrike">
              <a:solidFill>
                <a:srgbClr val="000000"/>
              </a:solidFill>
              <a:latin typeface="Arial"/>
              <a:ea typeface="Arial"/>
              <a:cs typeface="Arial"/>
              <a:sym typeface="Arial"/>
            </a:endParaRPr>
          </a:p>
          <a:p>
            <a:pPr indent="-342900" lvl="0" marL="352425" marR="0" rtl="0" algn="l">
              <a:lnSpc>
                <a:spcPct val="100000"/>
              </a:lnSpc>
              <a:spcBef>
                <a:spcPts val="288"/>
              </a:spcBef>
              <a:spcAft>
                <a:spcPts val="0"/>
              </a:spcAft>
              <a:buClr>
                <a:schemeClr val="accent6"/>
              </a:buClr>
              <a:buSzPts val="2400"/>
              <a:buFont typeface="Noto Sans Symbols"/>
              <a:buChar char="▪"/>
            </a:pPr>
            <a:r>
              <a:rPr b="0" i="0" lang="en-US" sz="2400" u="none" cap="none" strike="noStrike">
                <a:solidFill>
                  <a:schemeClr val="lt1"/>
                </a:solidFill>
                <a:latin typeface="Arial"/>
                <a:ea typeface="Arial"/>
                <a:cs typeface="Arial"/>
                <a:sym typeface="Arial"/>
              </a:rPr>
              <a:t>Skybase</a:t>
            </a:r>
            <a:endParaRPr b="0" i="0" sz="2400" u="none" cap="none" strike="noStrike">
              <a:solidFill>
                <a:schemeClr val="lt1"/>
              </a:solidFill>
              <a:latin typeface="Arial"/>
              <a:ea typeface="Arial"/>
              <a:cs typeface="Arial"/>
              <a:sym typeface="Arial"/>
            </a:endParaRPr>
          </a:p>
          <a:p>
            <a:pPr indent="-342900" lvl="0" marL="352425" marR="0" rtl="0" algn="l">
              <a:lnSpc>
                <a:spcPct val="100000"/>
              </a:lnSpc>
              <a:spcBef>
                <a:spcPts val="288"/>
              </a:spcBef>
              <a:spcAft>
                <a:spcPts val="0"/>
              </a:spcAft>
              <a:buClr>
                <a:schemeClr val="accent6"/>
              </a:buClr>
              <a:buSzPts val="2400"/>
              <a:buFont typeface="Noto Sans Symbols"/>
              <a:buChar char="▪"/>
            </a:pPr>
            <a:r>
              <a:rPr b="0" i="0" lang="en-US" sz="2400" u="none" cap="none" strike="noStrike">
                <a:solidFill>
                  <a:schemeClr val="lt1"/>
                </a:solidFill>
                <a:latin typeface="Arial"/>
                <a:ea typeface="Arial"/>
                <a:cs typeface="Arial"/>
                <a:sym typeface="Arial"/>
              </a:rPr>
              <a:t>MaxDB</a:t>
            </a:r>
            <a:endParaRPr b="0" i="0" sz="2400" u="none" cap="none" strike="noStrike">
              <a:solidFill>
                <a:schemeClr val="lt1"/>
              </a:solidFill>
              <a:latin typeface="Arial"/>
              <a:ea typeface="Arial"/>
              <a:cs typeface="Arial"/>
              <a:sym typeface="Arial"/>
            </a:endParaRPr>
          </a:p>
        </p:txBody>
      </p:sp>
      <p:sp>
        <p:nvSpPr>
          <p:cNvPr id="203" name="Google Shape;203;p8"/>
          <p:cNvSpPr txBox="1"/>
          <p:nvPr/>
        </p:nvSpPr>
        <p:spPr>
          <a:xfrm>
            <a:off x="9473368" y="6790733"/>
            <a:ext cx="2490032" cy="1923604"/>
          </a:xfrm>
          <a:prstGeom prst="rect">
            <a:avLst/>
          </a:prstGeom>
          <a:noFill/>
          <a:ln>
            <a:noFill/>
          </a:ln>
        </p:spPr>
        <p:txBody>
          <a:bodyPr anchorCtr="0" anchor="t" bIns="0" lIns="0" spcFirstLastPara="1" rIns="0" wrap="square" tIns="0">
            <a:spAutoFit/>
          </a:bodyPr>
          <a:lstStyle/>
          <a:p>
            <a:pPr indent="-342900" lvl="0" marL="352425" marR="0" rtl="0" algn="l">
              <a:lnSpc>
                <a:spcPct val="100000"/>
              </a:lnSpc>
              <a:spcBef>
                <a:spcPts val="0"/>
              </a:spcBef>
              <a:spcAft>
                <a:spcPts val="0"/>
              </a:spcAft>
              <a:buClr>
                <a:schemeClr val="lt1"/>
              </a:buClr>
              <a:buSzPts val="2400"/>
              <a:buFont typeface="Noto Sans Symbols"/>
              <a:buChar char="▪"/>
            </a:pPr>
            <a:r>
              <a:rPr b="0" i="0" lang="en-US" sz="2400" u="none" cap="none" strike="noStrike">
                <a:solidFill>
                  <a:schemeClr val="lt1"/>
                </a:solidFill>
                <a:latin typeface="Arial"/>
                <a:ea typeface="Arial"/>
                <a:cs typeface="Arial"/>
                <a:sym typeface="Arial"/>
              </a:rPr>
              <a:t>Data Replication</a:t>
            </a:r>
            <a:endParaRPr b="0" i="0" sz="2400" u="none" cap="none" strike="noStrike">
              <a:solidFill>
                <a:schemeClr val="lt1"/>
              </a:solidFill>
              <a:latin typeface="Arial"/>
              <a:ea typeface="Arial"/>
              <a:cs typeface="Arial"/>
              <a:sym typeface="Arial"/>
            </a:endParaRPr>
          </a:p>
          <a:p>
            <a:pPr indent="-342900" lvl="0" marL="352425" marR="0" rtl="0" algn="l">
              <a:lnSpc>
                <a:spcPct val="100000"/>
              </a:lnSpc>
              <a:spcBef>
                <a:spcPts val="288"/>
              </a:spcBef>
              <a:spcAft>
                <a:spcPts val="0"/>
              </a:spcAft>
              <a:buClr>
                <a:schemeClr val="lt1"/>
              </a:buClr>
              <a:buSzPts val="2400"/>
              <a:buFont typeface="Noto Sans Symbols"/>
              <a:buChar char="▪"/>
            </a:pPr>
            <a:r>
              <a:rPr b="0" i="0" lang="en-US" sz="2400" u="none" cap="none" strike="noStrike">
                <a:solidFill>
                  <a:schemeClr val="lt1"/>
                </a:solidFill>
                <a:latin typeface="Arial"/>
                <a:ea typeface="Arial"/>
                <a:cs typeface="Arial"/>
                <a:sym typeface="Arial"/>
              </a:rPr>
              <a:t>Hitachi HDLM</a:t>
            </a:r>
            <a:endParaRPr b="0" i="0" sz="1400" u="none" cap="none" strike="noStrike">
              <a:solidFill>
                <a:srgbClr val="000000"/>
              </a:solidFill>
              <a:latin typeface="Arial"/>
              <a:ea typeface="Arial"/>
              <a:cs typeface="Arial"/>
              <a:sym typeface="Arial"/>
            </a:endParaRPr>
          </a:p>
          <a:p>
            <a:pPr indent="-342900" lvl="0" marL="352425" marR="0" rtl="0" algn="l">
              <a:lnSpc>
                <a:spcPct val="100000"/>
              </a:lnSpc>
              <a:spcBef>
                <a:spcPts val="288"/>
              </a:spcBef>
              <a:spcAft>
                <a:spcPts val="0"/>
              </a:spcAft>
              <a:buClr>
                <a:schemeClr val="lt1"/>
              </a:buClr>
              <a:buSzPts val="2400"/>
              <a:buFont typeface="Noto Sans Symbols"/>
              <a:buChar char="▪"/>
            </a:pPr>
            <a:r>
              <a:rPr b="0" i="0" lang="en-US" sz="2400" u="none" cap="none" strike="noStrike">
                <a:solidFill>
                  <a:schemeClr val="lt1"/>
                </a:solidFill>
                <a:latin typeface="Arial"/>
                <a:ea typeface="Arial"/>
                <a:cs typeface="Arial"/>
                <a:sym typeface="Arial"/>
              </a:rPr>
              <a:t>EMC PowerPath</a:t>
            </a:r>
            <a:endParaRPr b="0" i="0" sz="2400" u="none" cap="none" strike="noStrike">
              <a:solidFill>
                <a:schemeClr val="lt1"/>
              </a:solidFill>
              <a:latin typeface="Arial"/>
              <a:ea typeface="Arial"/>
              <a:cs typeface="Arial"/>
              <a:sym typeface="Arial"/>
            </a:endParaRPr>
          </a:p>
        </p:txBody>
      </p:sp>
      <p:sp>
        <p:nvSpPr>
          <p:cNvPr id="204" name="Google Shape;204;p8"/>
          <p:cNvSpPr txBox="1"/>
          <p:nvPr/>
        </p:nvSpPr>
        <p:spPr>
          <a:xfrm>
            <a:off x="12077033" y="6840575"/>
            <a:ext cx="2019967" cy="1184940"/>
          </a:xfrm>
          <a:prstGeom prst="rect">
            <a:avLst/>
          </a:prstGeom>
          <a:noFill/>
          <a:ln>
            <a:noFill/>
          </a:ln>
        </p:spPr>
        <p:txBody>
          <a:bodyPr anchorCtr="0" anchor="t" bIns="0" lIns="0" spcFirstLastPara="1" rIns="0" wrap="square" tIns="0">
            <a:spAutoFit/>
          </a:bodyPr>
          <a:lstStyle/>
          <a:p>
            <a:pPr indent="-342900" lvl="0" marL="352425" marR="0" rtl="0" algn="l">
              <a:lnSpc>
                <a:spcPct val="100000"/>
              </a:lnSpc>
              <a:spcBef>
                <a:spcPts val="0"/>
              </a:spcBef>
              <a:spcAft>
                <a:spcPts val="0"/>
              </a:spcAft>
              <a:buClr>
                <a:schemeClr val="lt1"/>
              </a:buClr>
              <a:buSzPts val="2400"/>
              <a:buFont typeface="Noto Sans Symbols"/>
              <a:buChar char="▪"/>
            </a:pPr>
            <a:r>
              <a:rPr b="0" i="0" lang="en-US" sz="2400" u="none" cap="none" strike="noStrike">
                <a:solidFill>
                  <a:schemeClr val="lt1"/>
                </a:solidFill>
                <a:latin typeface="Arial"/>
                <a:ea typeface="Arial"/>
                <a:cs typeface="Arial"/>
                <a:sym typeface="Arial"/>
              </a:rPr>
              <a:t>DMMP</a:t>
            </a:r>
            <a:endParaRPr b="0" i="0" sz="1400" u="none" cap="none" strike="noStrike">
              <a:solidFill>
                <a:srgbClr val="000000"/>
              </a:solidFill>
              <a:latin typeface="Arial"/>
              <a:ea typeface="Arial"/>
              <a:cs typeface="Arial"/>
              <a:sym typeface="Arial"/>
            </a:endParaRPr>
          </a:p>
          <a:p>
            <a:pPr indent="-342900" lvl="0" marL="352425" marR="0" rtl="0" algn="l">
              <a:lnSpc>
                <a:spcPct val="100000"/>
              </a:lnSpc>
              <a:spcBef>
                <a:spcPts val="288"/>
              </a:spcBef>
              <a:spcAft>
                <a:spcPts val="0"/>
              </a:spcAft>
              <a:buClr>
                <a:schemeClr val="lt1"/>
              </a:buClr>
              <a:buSzPts val="2400"/>
              <a:buFont typeface="Noto Sans Symbols"/>
              <a:buChar char="▪"/>
            </a:pPr>
            <a:r>
              <a:rPr b="0" i="0" lang="en-US" sz="2400" u="none" cap="none" strike="noStrike">
                <a:solidFill>
                  <a:schemeClr val="lt1"/>
                </a:solidFill>
                <a:latin typeface="Arial"/>
                <a:ea typeface="Arial"/>
                <a:cs typeface="Arial"/>
                <a:sym typeface="Arial"/>
              </a:rPr>
              <a:t>NAS</a:t>
            </a:r>
            <a:endParaRPr b="0" i="0" sz="1400" u="none" cap="none" strike="noStrike">
              <a:solidFill>
                <a:srgbClr val="000000"/>
              </a:solidFill>
              <a:latin typeface="Arial"/>
              <a:ea typeface="Arial"/>
              <a:cs typeface="Arial"/>
              <a:sym typeface="Arial"/>
            </a:endParaRPr>
          </a:p>
          <a:p>
            <a:pPr indent="-342900" lvl="0" marL="352425" marR="0" rtl="0" algn="l">
              <a:lnSpc>
                <a:spcPct val="100000"/>
              </a:lnSpc>
              <a:spcBef>
                <a:spcPts val="288"/>
              </a:spcBef>
              <a:spcAft>
                <a:spcPts val="0"/>
              </a:spcAft>
              <a:buClr>
                <a:schemeClr val="lt1"/>
              </a:buClr>
              <a:buSzPts val="2400"/>
              <a:buFont typeface="Noto Sans Symbols"/>
              <a:buChar char="▪"/>
            </a:pPr>
            <a:r>
              <a:rPr b="0" i="0" lang="en-US" sz="2400" u="none" cap="none" strike="noStrike">
                <a:solidFill>
                  <a:schemeClr val="lt1"/>
                </a:solidFill>
                <a:latin typeface="Arial"/>
                <a:ea typeface="Arial"/>
                <a:cs typeface="Arial"/>
                <a:sym typeface="Arial"/>
              </a:rPr>
              <a:t>IBM SDD</a:t>
            </a:r>
            <a:endParaRPr b="0" i="0" sz="1400" u="none" cap="none" strike="noStrike">
              <a:solidFill>
                <a:srgbClr val="000000"/>
              </a:solidFill>
              <a:latin typeface="Arial"/>
              <a:ea typeface="Arial"/>
              <a:cs typeface="Arial"/>
              <a:sym typeface="Arial"/>
            </a:endParaRPr>
          </a:p>
        </p:txBody>
      </p:sp>
      <p:sp>
        <p:nvSpPr>
          <p:cNvPr id="205" name="Google Shape;205;p8"/>
          <p:cNvSpPr txBox="1"/>
          <p:nvPr/>
        </p:nvSpPr>
        <p:spPr>
          <a:xfrm>
            <a:off x="2163151" y="274703"/>
            <a:ext cx="15286649" cy="1115947"/>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Clr>
                <a:srgbClr val="000000"/>
              </a:buClr>
              <a:buSzPts val="6000"/>
              <a:buFont typeface="Arial"/>
              <a:buNone/>
            </a:pPr>
            <a:r>
              <a:rPr b="1" i="0" lang="en-US" sz="6000" u="none" cap="none" strike="noStrike">
                <a:solidFill>
                  <a:srgbClr val="233796"/>
                </a:solidFill>
                <a:latin typeface="Arial"/>
                <a:ea typeface="Arial"/>
                <a:cs typeface="Arial"/>
                <a:sym typeface="Arial"/>
              </a:rPr>
              <a:t>Application Recovery Kits</a:t>
            </a:r>
            <a:endParaRPr b="0" i="0" sz="1400" u="none" cap="none" strike="noStrike">
              <a:solidFill>
                <a:srgbClr val="000000"/>
              </a:solidFill>
              <a:latin typeface="Arial"/>
              <a:ea typeface="Arial"/>
              <a:cs typeface="Arial"/>
              <a:sym typeface="Arial"/>
            </a:endParaRPr>
          </a:p>
        </p:txBody>
      </p:sp>
      <p:pic>
        <p:nvPicPr>
          <p:cNvPr id="206" name="Google Shape;206;p8"/>
          <p:cNvPicPr preferRelativeResize="0"/>
          <p:nvPr/>
        </p:nvPicPr>
        <p:blipFill rotWithShape="1">
          <a:blip r:embed="rId3">
            <a:alphaModFix/>
          </a:blip>
          <a:srcRect b="0" l="0" r="0" t="0"/>
          <a:stretch/>
        </p:blipFill>
        <p:spPr>
          <a:xfrm>
            <a:off x="2133600" y="3162300"/>
            <a:ext cx="1395855" cy="1163213"/>
          </a:xfrm>
          <a:prstGeom prst="rect">
            <a:avLst/>
          </a:prstGeom>
          <a:noFill/>
          <a:ln>
            <a:noFill/>
          </a:ln>
        </p:spPr>
      </p:pic>
      <p:pic>
        <p:nvPicPr>
          <p:cNvPr id="207" name="Google Shape;207;p8"/>
          <p:cNvPicPr preferRelativeResize="0"/>
          <p:nvPr/>
        </p:nvPicPr>
        <p:blipFill rotWithShape="1">
          <a:blip r:embed="rId4">
            <a:alphaModFix/>
          </a:blip>
          <a:srcRect b="0" l="0" r="0" t="0"/>
          <a:stretch/>
        </p:blipFill>
        <p:spPr>
          <a:xfrm>
            <a:off x="14574386" y="6638391"/>
            <a:ext cx="894214" cy="1553109"/>
          </a:xfrm>
          <a:prstGeom prst="rect">
            <a:avLst/>
          </a:prstGeom>
          <a:noFill/>
          <a:ln>
            <a:noFill/>
          </a:ln>
        </p:spPr>
      </p:pic>
      <p:pic>
        <p:nvPicPr>
          <p:cNvPr id="208" name="Google Shape;208;p8"/>
          <p:cNvPicPr preferRelativeResize="0"/>
          <p:nvPr/>
        </p:nvPicPr>
        <p:blipFill rotWithShape="1">
          <a:blip r:embed="rId5">
            <a:alphaModFix/>
          </a:blip>
          <a:srcRect b="0" l="0" r="0" t="0"/>
          <a:stretch/>
        </p:blipFill>
        <p:spPr>
          <a:xfrm>
            <a:off x="2362200" y="6819900"/>
            <a:ext cx="1066800" cy="1219200"/>
          </a:xfrm>
          <a:prstGeom prst="rect">
            <a:avLst/>
          </a:prstGeom>
          <a:noFill/>
          <a:ln>
            <a:noFill/>
          </a:ln>
        </p:spPr>
      </p:pic>
      <p:pic>
        <p:nvPicPr>
          <p:cNvPr id="209" name="Google Shape;209;p8"/>
          <p:cNvPicPr preferRelativeResize="0"/>
          <p:nvPr/>
        </p:nvPicPr>
        <p:blipFill rotWithShape="1">
          <a:blip r:embed="rId6">
            <a:alphaModFix/>
          </a:blip>
          <a:srcRect b="0" l="0" r="0" t="0"/>
          <a:stretch/>
        </p:blipFill>
        <p:spPr>
          <a:xfrm>
            <a:off x="14263236" y="3127697"/>
            <a:ext cx="1281564" cy="125030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9"/>
          <p:cNvSpPr/>
          <p:nvPr/>
        </p:nvSpPr>
        <p:spPr>
          <a:xfrm rot="10800000">
            <a:off x="1905000" y="1514692"/>
            <a:ext cx="13708052" cy="6630858"/>
          </a:xfrm>
          <a:prstGeom prst="round2SameRect">
            <a:avLst>
              <a:gd fmla="val 0" name="adj1"/>
              <a:gd fmla="val 0" name="adj2"/>
            </a:avLst>
          </a:prstGeom>
          <a:solidFill>
            <a:srgbClr val="233796"/>
          </a:solidFill>
          <a:ln>
            <a:noFill/>
          </a:ln>
          <a:effectLst>
            <a:outerShdw blurRad="421505" sx="99000" rotWithShape="0" algn="tl" dir="2700000" dist="38100" sy="99000">
              <a:srgbClr val="000000">
                <a:alpha val="3333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9" name="Google Shape;219;p9"/>
          <p:cNvSpPr txBox="1"/>
          <p:nvPr>
            <p:ph type="title"/>
          </p:nvPr>
        </p:nvSpPr>
        <p:spPr>
          <a:xfrm>
            <a:off x="1828800" y="280224"/>
            <a:ext cx="13944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1E79"/>
              </a:buClr>
              <a:buSzPts val="6000"/>
              <a:buFont typeface="Arial"/>
              <a:buNone/>
            </a:pPr>
            <a:r>
              <a:rPr lang="en-US"/>
              <a:t>LifeKeeper Architecture</a:t>
            </a:r>
            <a:endParaRPr/>
          </a:p>
        </p:txBody>
      </p:sp>
      <p:sp>
        <p:nvSpPr>
          <p:cNvPr id="220" name="Google Shape;220;p9"/>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fld id="{00000000-1234-1234-1234-123412341234}" type="slidenum">
              <a:rPr lang="en-US"/>
              <a:t>‹#›</a:t>
            </a:fld>
            <a:endParaRPr/>
          </a:p>
        </p:txBody>
      </p:sp>
      <p:sp>
        <p:nvSpPr>
          <p:cNvPr id="221" name="Google Shape;221;p9"/>
          <p:cNvSpPr/>
          <p:nvPr/>
        </p:nvSpPr>
        <p:spPr>
          <a:xfrm>
            <a:off x="2871132" y="4712788"/>
            <a:ext cx="11630116" cy="3086141"/>
          </a:xfrm>
          <a:prstGeom prst="roundRect">
            <a:avLst>
              <a:gd fmla="val 83" name="adj"/>
            </a:avLst>
          </a:prstGeom>
          <a:solidFill>
            <a:schemeClr val="accent6"/>
          </a:solidFill>
          <a:ln cap="flat" cmpd="sng" w="9525">
            <a:solidFill>
              <a:srgbClr val="000000"/>
            </a:solidFill>
            <a:prstDash val="solid"/>
            <a:round/>
            <a:headEnd len="sm" w="sm" type="none"/>
            <a:tailEnd len="sm" w="sm" type="none"/>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Clr>
                <a:srgbClr val="000000"/>
              </a:buClr>
              <a:buSzPts val="2700"/>
              <a:buFont typeface="Arial"/>
              <a:buNone/>
            </a:pPr>
            <a:r>
              <a:t/>
            </a:r>
            <a:endParaRPr b="0" i="0" sz="2700" u="none" cap="none" strike="noStrike">
              <a:solidFill>
                <a:schemeClr val="dk1"/>
              </a:solidFill>
              <a:latin typeface="Calibri"/>
              <a:ea typeface="Calibri"/>
              <a:cs typeface="Calibri"/>
              <a:sym typeface="Calibri"/>
            </a:endParaRPr>
          </a:p>
        </p:txBody>
      </p:sp>
      <p:sp>
        <p:nvSpPr>
          <p:cNvPr id="222" name="Google Shape;222;p9"/>
          <p:cNvSpPr/>
          <p:nvPr/>
        </p:nvSpPr>
        <p:spPr>
          <a:xfrm>
            <a:off x="10718519" y="5007004"/>
            <a:ext cx="3460669" cy="2472869"/>
          </a:xfrm>
          <a:prstGeom prst="roundRect">
            <a:avLst>
              <a:gd fmla="val 120" name="adj"/>
            </a:avLst>
          </a:prstGeom>
          <a:solidFill>
            <a:srgbClr val="0070C0"/>
          </a:solidFill>
          <a:ln cap="flat" cmpd="sng" w="38100">
            <a:solidFill>
              <a:srgbClr val="000000"/>
            </a:solidFill>
            <a:prstDash val="dash"/>
            <a:round/>
            <a:headEnd len="sm" w="sm" type="none"/>
            <a:tailEnd len="sm" w="sm" type="none"/>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Clr>
                <a:srgbClr val="000000"/>
              </a:buClr>
              <a:buSzPts val="2700"/>
              <a:buFont typeface="Arial"/>
              <a:buNone/>
            </a:pPr>
            <a:r>
              <a:t/>
            </a:r>
            <a:endParaRPr b="0" i="0" sz="2700" u="none" cap="none" strike="noStrike">
              <a:solidFill>
                <a:schemeClr val="dk1"/>
              </a:solidFill>
              <a:latin typeface="Calibri"/>
              <a:ea typeface="Calibri"/>
              <a:cs typeface="Calibri"/>
              <a:sym typeface="Calibri"/>
            </a:endParaRPr>
          </a:p>
        </p:txBody>
      </p:sp>
      <p:sp>
        <p:nvSpPr>
          <p:cNvPr id="223" name="Google Shape;223;p9"/>
          <p:cNvSpPr/>
          <p:nvPr/>
        </p:nvSpPr>
        <p:spPr>
          <a:xfrm>
            <a:off x="2871132" y="2640382"/>
            <a:ext cx="11630116" cy="1696152"/>
          </a:xfrm>
          <a:prstGeom prst="roundRect">
            <a:avLst>
              <a:gd fmla="val 171" name="adj"/>
            </a:avLst>
          </a:prstGeom>
          <a:solidFill>
            <a:srgbClr val="0DA9B3"/>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Clr>
                <a:srgbClr val="000000"/>
              </a:buClr>
              <a:buSzPts val="2700"/>
              <a:buFont typeface="Arial"/>
              <a:buNone/>
            </a:pPr>
            <a:r>
              <a:t/>
            </a:r>
            <a:endParaRPr b="0" i="0" sz="2700" u="none" cap="none" strike="noStrike">
              <a:solidFill>
                <a:schemeClr val="dk1"/>
              </a:solidFill>
              <a:latin typeface="Calibri"/>
              <a:ea typeface="Calibri"/>
              <a:cs typeface="Calibri"/>
              <a:sym typeface="Calibri"/>
            </a:endParaRPr>
          </a:p>
        </p:txBody>
      </p:sp>
      <p:sp>
        <p:nvSpPr>
          <p:cNvPr id="224" name="Google Shape;224;p9"/>
          <p:cNvSpPr txBox="1"/>
          <p:nvPr/>
        </p:nvSpPr>
        <p:spPr>
          <a:xfrm>
            <a:off x="2824834" y="1947145"/>
            <a:ext cx="11753895" cy="618502"/>
          </a:xfrm>
          <a:prstGeom prst="rect">
            <a:avLst/>
          </a:prstGeom>
          <a:noFill/>
          <a:ln>
            <a:noFill/>
          </a:ln>
        </p:spPr>
        <p:txBody>
          <a:bodyPr anchorCtr="1" anchor="ctr" bIns="70200" lIns="27000" spcFirstLastPara="1" rIns="27000" wrap="square" tIns="70200">
            <a:noAutofit/>
          </a:bodyPr>
          <a:lstStyle/>
          <a:p>
            <a:pPr indent="0" lvl="0" marL="0" marR="0" rtl="0" algn="l">
              <a:lnSpc>
                <a:spcPct val="72000"/>
              </a:lnSpc>
              <a:spcBef>
                <a:spcPts val="0"/>
              </a:spcBef>
              <a:spcAft>
                <a:spcPts val="0"/>
              </a:spcAft>
              <a:buClr>
                <a:srgbClr val="000000"/>
              </a:buClr>
              <a:buSzPts val="3000"/>
              <a:buFont typeface="Arial"/>
              <a:buNone/>
            </a:pPr>
            <a:r>
              <a:rPr b="1" i="0" lang="en-US" sz="3000" u="none" cap="none" strike="noStrike">
                <a:solidFill>
                  <a:schemeClr val="lt1"/>
                </a:solidFill>
                <a:latin typeface="Arial"/>
                <a:ea typeface="Arial"/>
                <a:cs typeface="Arial"/>
                <a:sym typeface="Arial"/>
              </a:rPr>
              <a:t>LifeKeeper Node</a:t>
            </a:r>
            <a:endParaRPr b="1" i="0" sz="2100" u="none" cap="none" strike="noStrike">
              <a:solidFill>
                <a:schemeClr val="lt1"/>
              </a:solidFill>
              <a:latin typeface="Arial"/>
              <a:ea typeface="Arial"/>
              <a:cs typeface="Arial"/>
              <a:sym typeface="Arial"/>
            </a:endParaRPr>
          </a:p>
        </p:txBody>
      </p:sp>
      <p:sp>
        <p:nvSpPr>
          <p:cNvPr id="225" name="Google Shape;225;p9"/>
          <p:cNvSpPr txBox="1"/>
          <p:nvPr/>
        </p:nvSpPr>
        <p:spPr>
          <a:xfrm>
            <a:off x="3560136" y="3168111"/>
            <a:ext cx="2250388" cy="740913"/>
          </a:xfrm>
          <a:prstGeom prst="rect">
            <a:avLst/>
          </a:prstGeom>
          <a:noFill/>
          <a:ln>
            <a:noFill/>
          </a:ln>
        </p:spPr>
        <p:txBody>
          <a:bodyPr anchorCtr="0" anchor="ctr" bIns="70200" lIns="137125" spcFirstLastPara="1" rIns="27000" wrap="square" tIns="702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Arial"/>
                <a:ea typeface="Arial"/>
                <a:cs typeface="Arial"/>
                <a:sym typeface="Arial"/>
              </a:rPr>
              <a:t>Application </a:t>
            </a:r>
            <a:br>
              <a:rPr b="1" i="0" lang="en-US" sz="2400" u="none" cap="none" strike="noStrike">
                <a:solidFill>
                  <a:schemeClr val="lt1"/>
                </a:solidFill>
                <a:latin typeface="Arial"/>
                <a:ea typeface="Arial"/>
                <a:cs typeface="Arial"/>
                <a:sym typeface="Arial"/>
              </a:rPr>
            </a:br>
            <a:r>
              <a:rPr b="1" i="0" lang="en-US" sz="2400" u="none" cap="none" strike="noStrike">
                <a:solidFill>
                  <a:schemeClr val="lt1"/>
                </a:solidFill>
                <a:latin typeface="Arial"/>
                <a:ea typeface="Arial"/>
                <a:cs typeface="Arial"/>
                <a:sym typeface="Arial"/>
              </a:rPr>
              <a:t>Recovery Kit</a:t>
            </a:r>
            <a:endParaRPr b="1" i="0" sz="2400" u="none" cap="none" strike="noStrike">
              <a:solidFill>
                <a:schemeClr val="lt1"/>
              </a:solidFill>
              <a:latin typeface="Arial"/>
              <a:ea typeface="Arial"/>
              <a:cs typeface="Arial"/>
              <a:sym typeface="Arial"/>
            </a:endParaRPr>
          </a:p>
        </p:txBody>
      </p:sp>
      <p:sp>
        <p:nvSpPr>
          <p:cNvPr id="226" name="Google Shape;226;p9"/>
          <p:cNvSpPr txBox="1"/>
          <p:nvPr/>
        </p:nvSpPr>
        <p:spPr>
          <a:xfrm>
            <a:off x="3560136" y="6247446"/>
            <a:ext cx="2274448" cy="492224"/>
          </a:xfrm>
          <a:prstGeom prst="rect">
            <a:avLst/>
          </a:prstGeom>
          <a:noFill/>
          <a:ln>
            <a:noFill/>
          </a:ln>
        </p:spPr>
        <p:txBody>
          <a:bodyPr anchorCtr="0" anchor="b" bIns="70200" lIns="137125" spcFirstLastPara="1" rIns="27000" wrap="square" tIns="702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Arial"/>
                <a:ea typeface="Arial"/>
                <a:cs typeface="Arial"/>
                <a:sym typeface="Arial"/>
              </a:rPr>
              <a:t>LifeKeeper Core</a:t>
            </a:r>
            <a:endParaRPr b="1" i="0" sz="2400" u="none" cap="none" strike="noStrike">
              <a:solidFill>
                <a:schemeClr val="lt1"/>
              </a:solidFill>
              <a:latin typeface="Arial"/>
              <a:ea typeface="Arial"/>
              <a:cs typeface="Arial"/>
              <a:sym typeface="Arial"/>
            </a:endParaRPr>
          </a:p>
        </p:txBody>
      </p:sp>
      <p:sp>
        <p:nvSpPr>
          <p:cNvPr id="227" name="Google Shape;227;p9"/>
          <p:cNvSpPr txBox="1"/>
          <p:nvPr/>
        </p:nvSpPr>
        <p:spPr>
          <a:xfrm>
            <a:off x="3613809" y="4638054"/>
            <a:ext cx="2594212" cy="672619"/>
          </a:xfrm>
          <a:prstGeom prst="rect">
            <a:avLst/>
          </a:prstGeom>
          <a:solidFill>
            <a:srgbClr val="FFFFFF"/>
          </a:solidFill>
          <a:ln cap="flat" cmpd="sng" w="12600">
            <a:solidFill>
              <a:srgbClr val="000000"/>
            </a:solidFill>
            <a:prstDash val="dash"/>
            <a:miter lim="800000"/>
            <a:headEnd len="sm" w="sm" type="none"/>
            <a:tailEnd len="sm" w="sm" type="none"/>
          </a:ln>
        </p:spPr>
        <p:txBody>
          <a:bodyPr anchorCtr="1" anchor="ctr" bIns="70200" lIns="27000" spcFirstLastPara="1" rIns="27000" wrap="square" tIns="70200">
            <a:noAutofit/>
          </a:bodyPr>
          <a:lstStyle/>
          <a:p>
            <a:pPr indent="0" lvl="0" marL="0" marR="0" rtl="0" algn="l">
              <a:lnSpc>
                <a:spcPct val="72000"/>
              </a:lnSpc>
              <a:spcBef>
                <a:spcPts val="0"/>
              </a:spcBef>
              <a:spcAft>
                <a:spcPts val="0"/>
              </a:spcAft>
              <a:buClr>
                <a:srgbClr val="000000"/>
              </a:buClr>
              <a:buSzPts val="2100"/>
              <a:buFont typeface="Arial"/>
              <a:buNone/>
            </a:pPr>
            <a:r>
              <a:rPr b="1" i="0" lang="en-US" sz="2100" u="sng" cap="none" strike="noStrike">
                <a:solidFill>
                  <a:schemeClr val="dk1"/>
                </a:solidFill>
                <a:latin typeface="Arial"/>
                <a:ea typeface="Arial"/>
                <a:cs typeface="Arial"/>
                <a:sym typeface="Arial"/>
              </a:rPr>
              <a:t>Alarm API</a:t>
            </a:r>
            <a:endParaRPr b="1" i="0" sz="2100" u="none" cap="none" strike="noStrike">
              <a:solidFill>
                <a:srgbClr val="000000"/>
              </a:solidFill>
              <a:latin typeface="Arial"/>
              <a:ea typeface="Arial"/>
              <a:cs typeface="Arial"/>
              <a:sym typeface="Arial"/>
            </a:endParaRPr>
          </a:p>
        </p:txBody>
      </p:sp>
      <p:sp>
        <p:nvSpPr>
          <p:cNvPr id="228" name="Google Shape;228;p9"/>
          <p:cNvSpPr txBox="1"/>
          <p:nvPr/>
        </p:nvSpPr>
        <p:spPr>
          <a:xfrm>
            <a:off x="11213637" y="4473165"/>
            <a:ext cx="2470433" cy="441735"/>
          </a:xfrm>
          <a:prstGeom prst="rect">
            <a:avLst/>
          </a:prstGeom>
          <a:solidFill>
            <a:srgbClr val="FFFFFF"/>
          </a:solidFill>
          <a:ln cap="flat" cmpd="sng" w="12600">
            <a:solidFill>
              <a:srgbClr val="000000"/>
            </a:solidFill>
            <a:prstDash val="dash"/>
            <a:miter lim="800000"/>
            <a:headEnd len="sm" w="sm" type="none"/>
            <a:tailEnd len="sm" w="sm" type="none"/>
          </a:ln>
        </p:spPr>
        <p:txBody>
          <a:bodyPr anchorCtr="1" anchor="ctr" bIns="70200" lIns="27000" spcFirstLastPara="1" rIns="27000" wrap="square" tIns="70200">
            <a:noAutofit/>
          </a:bodyPr>
          <a:lstStyle/>
          <a:p>
            <a:pPr indent="0" lvl="0" marL="0" marR="0" rtl="0" algn="l">
              <a:lnSpc>
                <a:spcPct val="72000"/>
              </a:lnSpc>
              <a:spcBef>
                <a:spcPts val="0"/>
              </a:spcBef>
              <a:spcAft>
                <a:spcPts val="0"/>
              </a:spcAft>
              <a:buClr>
                <a:srgbClr val="000000"/>
              </a:buClr>
              <a:buSzPts val="2100"/>
              <a:buFont typeface="Arial"/>
              <a:buNone/>
            </a:pPr>
            <a:r>
              <a:rPr b="1" i="0" lang="en-US" sz="2100" u="sng" cap="none" strike="noStrike">
                <a:solidFill>
                  <a:schemeClr val="dk1"/>
                </a:solidFill>
                <a:latin typeface="Arial"/>
                <a:ea typeface="Arial"/>
                <a:cs typeface="Arial"/>
                <a:sym typeface="Arial"/>
              </a:rPr>
              <a:t>Recovery API</a:t>
            </a:r>
            <a:endParaRPr b="1" i="0" sz="2100" u="none" cap="none" strike="noStrike">
              <a:solidFill>
                <a:srgbClr val="000000"/>
              </a:solidFill>
              <a:latin typeface="Arial"/>
              <a:ea typeface="Arial"/>
              <a:cs typeface="Arial"/>
              <a:sym typeface="Arial"/>
            </a:endParaRPr>
          </a:p>
        </p:txBody>
      </p:sp>
      <p:sp>
        <p:nvSpPr>
          <p:cNvPr id="229" name="Google Shape;229;p9"/>
          <p:cNvSpPr/>
          <p:nvPr/>
        </p:nvSpPr>
        <p:spPr>
          <a:xfrm>
            <a:off x="7141525" y="5022466"/>
            <a:ext cx="3089330" cy="2483234"/>
          </a:xfrm>
          <a:prstGeom prst="roundRect">
            <a:avLst>
              <a:gd fmla="val 83" name="adj"/>
            </a:avLst>
          </a:prstGeom>
          <a:solidFill>
            <a:srgbClr val="0070C0"/>
          </a:solidFill>
          <a:ln cap="flat" cmpd="sng" w="38100">
            <a:solidFill>
              <a:srgbClr val="000000"/>
            </a:solidFill>
            <a:prstDash val="dash"/>
            <a:round/>
            <a:headEnd len="sm" w="sm" type="none"/>
            <a:tailEnd len="sm" w="sm" type="none"/>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Clr>
                <a:srgbClr val="000000"/>
              </a:buClr>
              <a:buSzPts val="2700"/>
              <a:buFont typeface="Arial"/>
              <a:buNone/>
            </a:pPr>
            <a:r>
              <a:t/>
            </a:r>
            <a:endParaRPr b="0" i="0" sz="2700" u="none" cap="none" strike="noStrike">
              <a:solidFill>
                <a:schemeClr val="dk1"/>
              </a:solidFill>
              <a:latin typeface="Calibri"/>
              <a:ea typeface="Calibri"/>
              <a:cs typeface="Calibri"/>
              <a:sym typeface="Calibri"/>
            </a:endParaRPr>
          </a:p>
        </p:txBody>
      </p:sp>
      <p:cxnSp>
        <p:nvCxnSpPr>
          <p:cNvPr id="230" name="Google Shape;230;p9"/>
          <p:cNvCxnSpPr/>
          <p:nvPr/>
        </p:nvCxnSpPr>
        <p:spPr>
          <a:xfrm>
            <a:off x="4673299" y="4000500"/>
            <a:ext cx="0" cy="829621"/>
          </a:xfrm>
          <a:prstGeom prst="straightConnector1">
            <a:avLst/>
          </a:prstGeom>
          <a:noFill/>
          <a:ln cap="flat" cmpd="sng" w="57150">
            <a:solidFill>
              <a:schemeClr val="dk1"/>
            </a:solidFill>
            <a:prstDash val="solid"/>
            <a:round/>
            <a:headEnd len="sm" w="sm" type="none"/>
            <a:tailEnd len="med" w="med" type="triangle"/>
          </a:ln>
        </p:spPr>
      </p:cxnSp>
      <p:cxnSp>
        <p:nvCxnSpPr>
          <p:cNvPr id="231" name="Google Shape;231;p9"/>
          <p:cNvCxnSpPr/>
          <p:nvPr/>
        </p:nvCxnSpPr>
        <p:spPr>
          <a:xfrm flipH="1" rot="10800000">
            <a:off x="5715000" y="3932675"/>
            <a:ext cx="1859114" cy="829825"/>
          </a:xfrm>
          <a:prstGeom prst="straightConnector1">
            <a:avLst/>
          </a:prstGeom>
          <a:noFill/>
          <a:ln cap="flat" cmpd="sng" w="57150">
            <a:solidFill>
              <a:schemeClr val="dk1"/>
            </a:solidFill>
            <a:prstDash val="solid"/>
            <a:round/>
            <a:headEnd len="sm" w="sm" type="none"/>
            <a:tailEnd len="med" w="med" type="triangle"/>
          </a:ln>
        </p:spPr>
      </p:cxnSp>
      <p:cxnSp>
        <p:nvCxnSpPr>
          <p:cNvPr id="232" name="Google Shape;232;p9"/>
          <p:cNvCxnSpPr/>
          <p:nvPr/>
        </p:nvCxnSpPr>
        <p:spPr>
          <a:xfrm>
            <a:off x="8686190" y="3823249"/>
            <a:ext cx="0" cy="889540"/>
          </a:xfrm>
          <a:prstGeom prst="straightConnector1">
            <a:avLst/>
          </a:prstGeom>
          <a:noFill/>
          <a:ln cap="flat" cmpd="sng" w="57150">
            <a:solidFill>
              <a:schemeClr val="dk1"/>
            </a:solidFill>
            <a:prstDash val="solid"/>
            <a:round/>
            <a:headEnd len="sm" w="sm" type="none"/>
            <a:tailEnd len="med" w="med" type="triangle"/>
          </a:ln>
        </p:spPr>
      </p:cxnSp>
      <p:cxnSp>
        <p:nvCxnSpPr>
          <p:cNvPr id="233" name="Google Shape;233;p9"/>
          <p:cNvCxnSpPr/>
          <p:nvPr/>
        </p:nvCxnSpPr>
        <p:spPr>
          <a:xfrm>
            <a:off x="9357309" y="3807137"/>
            <a:ext cx="2072691" cy="905652"/>
          </a:xfrm>
          <a:prstGeom prst="straightConnector1">
            <a:avLst/>
          </a:prstGeom>
          <a:noFill/>
          <a:ln cap="flat" cmpd="sng" w="57150">
            <a:solidFill>
              <a:schemeClr val="dk1"/>
            </a:solidFill>
            <a:prstDash val="solid"/>
            <a:round/>
            <a:headEnd len="sm" w="sm" type="none"/>
            <a:tailEnd len="med" w="med" type="triangle"/>
          </a:ln>
        </p:spPr>
      </p:cxnSp>
      <p:cxnSp>
        <p:nvCxnSpPr>
          <p:cNvPr id="234" name="Google Shape;234;p9"/>
          <p:cNvCxnSpPr/>
          <p:nvPr/>
        </p:nvCxnSpPr>
        <p:spPr>
          <a:xfrm>
            <a:off x="12448853" y="3823249"/>
            <a:ext cx="0" cy="494801"/>
          </a:xfrm>
          <a:prstGeom prst="straightConnector1">
            <a:avLst/>
          </a:prstGeom>
          <a:noFill/>
          <a:ln cap="flat" cmpd="sng" w="57150">
            <a:solidFill>
              <a:schemeClr val="dk1"/>
            </a:solidFill>
            <a:prstDash val="solid"/>
            <a:round/>
            <a:headEnd len="sm" w="sm" type="none"/>
            <a:tailEnd len="med" w="med" type="triangle"/>
          </a:ln>
        </p:spPr>
      </p:cxnSp>
      <p:cxnSp>
        <p:nvCxnSpPr>
          <p:cNvPr id="235" name="Google Shape;235;p9"/>
          <p:cNvCxnSpPr/>
          <p:nvPr/>
        </p:nvCxnSpPr>
        <p:spPr>
          <a:xfrm>
            <a:off x="5638800" y="5143500"/>
            <a:ext cx="1485354" cy="989603"/>
          </a:xfrm>
          <a:prstGeom prst="straightConnector1">
            <a:avLst/>
          </a:prstGeom>
          <a:noFill/>
          <a:ln cap="flat" cmpd="sng" w="57150">
            <a:solidFill>
              <a:schemeClr val="dk1"/>
            </a:solidFill>
            <a:prstDash val="solid"/>
            <a:round/>
            <a:headEnd len="sm" w="sm" type="none"/>
            <a:tailEnd len="med" w="med" type="triangle"/>
          </a:ln>
        </p:spPr>
      </p:cxnSp>
      <p:grpSp>
        <p:nvGrpSpPr>
          <p:cNvPr id="236" name="Google Shape;236;p9"/>
          <p:cNvGrpSpPr/>
          <p:nvPr/>
        </p:nvGrpSpPr>
        <p:grpSpPr>
          <a:xfrm>
            <a:off x="7574753" y="5753100"/>
            <a:ext cx="2222874" cy="1484405"/>
            <a:chOff x="2496" y="2352"/>
            <a:chExt cx="862" cy="670"/>
          </a:xfrm>
        </p:grpSpPr>
        <p:sp>
          <p:nvSpPr>
            <p:cNvPr id="237" name="Google Shape;237;p9"/>
            <p:cNvSpPr/>
            <p:nvPr/>
          </p:nvSpPr>
          <p:spPr>
            <a:xfrm>
              <a:off x="2496" y="2352"/>
              <a:ext cx="862" cy="670"/>
            </a:xfrm>
            <a:custGeom>
              <a:rect b="b" l="l" r="r" t="t"/>
              <a:pathLst>
                <a:path extrusionOk="0" h="2960" w="3806">
                  <a:moveTo>
                    <a:pt x="1904" y="0"/>
                  </a:moveTo>
                  <a:lnTo>
                    <a:pt x="1522" y="4"/>
                  </a:lnTo>
                  <a:lnTo>
                    <a:pt x="1332" y="19"/>
                  </a:lnTo>
                  <a:lnTo>
                    <a:pt x="1159" y="31"/>
                  </a:lnTo>
                  <a:lnTo>
                    <a:pt x="990" y="43"/>
                  </a:lnTo>
                  <a:lnTo>
                    <a:pt x="838" y="60"/>
                  </a:lnTo>
                  <a:lnTo>
                    <a:pt x="689" y="84"/>
                  </a:lnTo>
                  <a:lnTo>
                    <a:pt x="553" y="110"/>
                  </a:lnTo>
                  <a:lnTo>
                    <a:pt x="435" y="135"/>
                  </a:lnTo>
                  <a:lnTo>
                    <a:pt x="323" y="166"/>
                  </a:lnTo>
                  <a:lnTo>
                    <a:pt x="229" y="190"/>
                  </a:lnTo>
                  <a:lnTo>
                    <a:pt x="148" y="227"/>
                  </a:lnTo>
                  <a:lnTo>
                    <a:pt x="84" y="258"/>
                  </a:lnTo>
                  <a:lnTo>
                    <a:pt x="38" y="296"/>
                  </a:lnTo>
                  <a:lnTo>
                    <a:pt x="7" y="333"/>
                  </a:lnTo>
                  <a:lnTo>
                    <a:pt x="0" y="369"/>
                  </a:lnTo>
                  <a:lnTo>
                    <a:pt x="0" y="2590"/>
                  </a:lnTo>
                  <a:lnTo>
                    <a:pt x="7" y="2628"/>
                  </a:lnTo>
                  <a:lnTo>
                    <a:pt x="38" y="2665"/>
                  </a:lnTo>
                  <a:lnTo>
                    <a:pt x="84" y="2701"/>
                  </a:lnTo>
                  <a:lnTo>
                    <a:pt x="148" y="2732"/>
                  </a:lnTo>
                  <a:lnTo>
                    <a:pt x="229" y="2769"/>
                  </a:lnTo>
                  <a:lnTo>
                    <a:pt x="323" y="2799"/>
                  </a:lnTo>
                  <a:lnTo>
                    <a:pt x="435" y="2823"/>
                  </a:lnTo>
                  <a:lnTo>
                    <a:pt x="553" y="2849"/>
                  </a:lnTo>
                  <a:lnTo>
                    <a:pt x="689" y="2874"/>
                  </a:lnTo>
                  <a:lnTo>
                    <a:pt x="838" y="2898"/>
                  </a:lnTo>
                  <a:lnTo>
                    <a:pt x="990" y="2918"/>
                  </a:lnTo>
                  <a:lnTo>
                    <a:pt x="1159" y="2928"/>
                  </a:lnTo>
                  <a:lnTo>
                    <a:pt x="1332" y="2942"/>
                  </a:lnTo>
                  <a:lnTo>
                    <a:pt x="1522" y="2954"/>
                  </a:lnTo>
                  <a:lnTo>
                    <a:pt x="1904" y="2959"/>
                  </a:lnTo>
                  <a:lnTo>
                    <a:pt x="2290" y="2954"/>
                  </a:lnTo>
                  <a:lnTo>
                    <a:pt x="2471" y="2942"/>
                  </a:lnTo>
                  <a:lnTo>
                    <a:pt x="2645" y="2928"/>
                  </a:lnTo>
                  <a:lnTo>
                    <a:pt x="2814" y="2918"/>
                  </a:lnTo>
                  <a:lnTo>
                    <a:pt x="2965" y="2898"/>
                  </a:lnTo>
                  <a:lnTo>
                    <a:pt x="3116" y="2874"/>
                  </a:lnTo>
                  <a:lnTo>
                    <a:pt x="3250" y="2849"/>
                  </a:lnTo>
                  <a:lnTo>
                    <a:pt x="3370" y="2823"/>
                  </a:lnTo>
                  <a:lnTo>
                    <a:pt x="3480" y="2799"/>
                  </a:lnTo>
                  <a:lnTo>
                    <a:pt x="3576" y="2769"/>
                  </a:lnTo>
                  <a:lnTo>
                    <a:pt x="3654" y="2732"/>
                  </a:lnTo>
                  <a:lnTo>
                    <a:pt x="3717" y="2701"/>
                  </a:lnTo>
                  <a:lnTo>
                    <a:pt x="3766" y="2665"/>
                  </a:lnTo>
                  <a:lnTo>
                    <a:pt x="3798" y="2628"/>
                  </a:lnTo>
                  <a:lnTo>
                    <a:pt x="3805" y="2590"/>
                  </a:lnTo>
                  <a:lnTo>
                    <a:pt x="3805" y="369"/>
                  </a:lnTo>
                  <a:lnTo>
                    <a:pt x="3798" y="333"/>
                  </a:lnTo>
                  <a:lnTo>
                    <a:pt x="3766" y="296"/>
                  </a:lnTo>
                  <a:lnTo>
                    <a:pt x="3717" y="258"/>
                  </a:lnTo>
                  <a:lnTo>
                    <a:pt x="3654" y="227"/>
                  </a:lnTo>
                  <a:lnTo>
                    <a:pt x="3576" y="190"/>
                  </a:lnTo>
                  <a:lnTo>
                    <a:pt x="3480" y="166"/>
                  </a:lnTo>
                  <a:lnTo>
                    <a:pt x="3370" y="135"/>
                  </a:lnTo>
                  <a:lnTo>
                    <a:pt x="3250" y="110"/>
                  </a:lnTo>
                  <a:lnTo>
                    <a:pt x="3116" y="84"/>
                  </a:lnTo>
                  <a:lnTo>
                    <a:pt x="2965" y="60"/>
                  </a:lnTo>
                  <a:lnTo>
                    <a:pt x="2814" y="43"/>
                  </a:lnTo>
                  <a:lnTo>
                    <a:pt x="2645" y="31"/>
                  </a:lnTo>
                  <a:lnTo>
                    <a:pt x="2471" y="19"/>
                  </a:lnTo>
                  <a:lnTo>
                    <a:pt x="2290" y="4"/>
                  </a:lnTo>
                  <a:lnTo>
                    <a:pt x="1904" y="0"/>
                  </a:lnTo>
                </a:path>
              </a:pathLst>
            </a:custGeom>
            <a:solidFill>
              <a:srgbClr val="F2F2F2"/>
            </a:solidFill>
            <a:ln cap="flat" cmpd="sng" w="57150">
              <a:solidFill>
                <a:schemeClr val="accent6"/>
              </a:solidFill>
              <a:prstDash val="solid"/>
              <a:round/>
              <a:headEnd len="sm" w="sm" type="none"/>
              <a:tailEnd len="sm" w="sm" type="none"/>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Clr>
                  <a:srgbClr val="000000"/>
                </a:buClr>
                <a:buSzPts val="2700"/>
                <a:buFont typeface="Arial"/>
                <a:buNone/>
              </a:pPr>
              <a:r>
                <a:t/>
              </a:r>
              <a:endParaRPr b="0" i="0" sz="2700" u="none" cap="none" strike="noStrike">
                <a:solidFill>
                  <a:schemeClr val="dk1"/>
                </a:solidFill>
                <a:latin typeface="Calibri"/>
                <a:ea typeface="Calibri"/>
                <a:cs typeface="Calibri"/>
                <a:sym typeface="Calibri"/>
              </a:endParaRPr>
            </a:p>
          </p:txBody>
        </p:sp>
        <p:sp>
          <p:nvSpPr>
            <p:cNvPr id="238" name="Google Shape;238;p9"/>
            <p:cNvSpPr/>
            <p:nvPr/>
          </p:nvSpPr>
          <p:spPr>
            <a:xfrm>
              <a:off x="2496" y="2352"/>
              <a:ext cx="862" cy="166"/>
            </a:xfrm>
            <a:custGeom>
              <a:rect b="b" l="l" r="r" t="t"/>
              <a:pathLst>
                <a:path extrusionOk="0" h="737" w="3806">
                  <a:moveTo>
                    <a:pt x="0" y="367"/>
                  </a:moveTo>
                  <a:lnTo>
                    <a:pt x="7" y="404"/>
                  </a:lnTo>
                  <a:lnTo>
                    <a:pt x="38" y="439"/>
                  </a:lnTo>
                  <a:lnTo>
                    <a:pt x="84" y="478"/>
                  </a:lnTo>
                  <a:lnTo>
                    <a:pt x="148" y="509"/>
                  </a:lnTo>
                  <a:lnTo>
                    <a:pt x="229" y="545"/>
                  </a:lnTo>
                  <a:lnTo>
                    <a:pt x="323" y="575"/>
                  </a:lnTo>
                  <a:lnTo>
                    <a:pt x="435" y="600"/>
                  </a:lnTo>
                  <a:lnTo>
                    <a:pt x="553" y="626"/>
                  </a:lnTo>
                  <a:lnTo>
                    <a:pt x="689" y="650"/>
                  </a:lnTo>
                  <a:lnTo>
                    <a:pt x="838" y="675"/>
                  </a:lnTo>
                  <a:lnTo>
                    <a:pt x="990" y="692"/>
                  </a:lnTo>
                  <a:lnTo>
                    <a:pt x="1159" y="705"/>
                  </a:lnTo>
                  <a:lnTo>
                    <a:pt x="1332" y="717"/>
                  </a:lnTo>
                  <a:lnTo>
                    <a:pt x="1522" y="730"/>
                  </a:lnTo>
                  <a:lnTo>
                    <a:pt x="1904" y="736"/>
                  </a:lnTo>
                  <a:lnTo>
                    <a:pt x="2290" y="730"/>
                  </a:lnTo>
                  <a:lnTo>
                    <a:pt x="2471" y="717"/>
                  </a:lnTo>
                  <a:lnTo>
                    <a:pt x="2645" y="705"/>
                  </a:lnTo>
                  <a:lnTo>
                    <a:pt x="2814" y="692"/>
                  </a:lnTo>
                  <a:lnTo>
                    <a:pt x="2965" y="675"/>
                  </a:lnTo>
                  <a:lnTo>
                    <a:pt x="3116" y="650"/>
                  </a:lnTo>
                  <a:lnTo>
                    <a:pt x="3250" y="626"/>
                  </a:lnTo>
                  <a:lnTo>
                    <a:pt x="3370" y="600"/>
                  </a:lnTo>
                  <a:lnTo>
                    <a:pt x="3480" y="575"/>
                  </a:lnTo>
                  <a:lnTo>
                    <a:pt x="3576" y="545"/>
                  </a:lnTo>
                  <a:lnTo>
                    <a:pt x="3654" y="509"/>
                  </a:lnTo>
                  <a:lnTo>
                    <a:pt x="3717" y="478"/>
                  </a:lnTo>
                  <a:lnTo>
                    <a:pt x="3766" y="439"/>
                  </a:lnTo>
                  <a:lnTo>
                    <a:pt x="3798" y="404"/>
                  </a:lnTo>
                  <a:lnTo>
                    <a:pt x="3805" y="367"/>
                  </a:lnTo>
                  <a:lnTo>
                    <a:pt x="3798" y="331"/>
                  </a:lnTo>
                  <a:lnTo>
                    <a:pt x="3766" y="294"/>
                  </a:lnTo>
                  <a:lnTo>
                    <a:pt x="3717" y="257"/>
                  </a:lnTo>
                  <a:lnTo>
                    <a:pt x="3654" y="226"/>
                  </a:lnTo>
                  <a:lnTo>
                    <a:pt x="3576" y="189"/>
                  </a:lnTo>
                  <a:lnTo>
                    <a:pt x="3480" y="165"/>
                  </a:lnTo>
                  <a:lnTo>
                    <a:pt x="3370" y="135"/>
                  </a:lnTo>
                  <a:lnTo>
                    <a:pt x="3250" y="110"/>
                  </a:lnTo>
                  <a:lnTo>
                    <a:pt x="3116" y="84"/>
                  </a:lnTo>
                  <a:lnTo>
                    <a:pt x="2965" y="60"/>
                  </a:lnTo>
                  <a:lnTo>
                    <a:pt x="2814" y="42"/>
                  </a:lnTo>
                  <a:lnTo>
                    <a:pt x="2645" y="30"/>
                  </a:lnTo>
                  <a:lnTo>
                    <a:pt x="2471" y="18"/>
                  </a:lnTo>
                  <a:lnTo>
                    <a:pt x="2290" y="4"/>
                  </a:lnTo>
                  <a:lnTo>
                    <a:pt x="1904" y="0"/>
                  </a:lnTo>
                  <a:lnTo>
                    <a:pt x="1522" y="4"/>
                  </a:lnTo>
                  <a:lnTo>
                    <a:pt x="1332" y="18"/>
                  </a:lnTo>
                  <a:lnTo>
                    <a:pt x="1159" y="30"/>
                  </a:lnTo>
                  <a:lnTo>
                    <a:pt x="990" y="42"/>
                  </a:lnTo>
                  <a:lnTo>
                    <a:pt x="838" y="60"/>
                  </a:lnTo>
                  <a:lnTo>
                    <a:pt x="689" y="84"/>
                  </a:lnTo>
                  <a:lnTo>
                    <a:pt x="553" y="110"/>
                  </a:lnTo>
                  <a:lnTo>
                    <a:pt x="435" y="135"/>
                  </a:lnTo>
                  <a:lnTo>
                    <a:pt x="323" y="165"/>
                  </a:lnTo>
                  <a:lnTo>
                    <a:pt x="229" y="189"/>
                  </a:lnTo>
                  <a:lnTo>
                    <a:pt x="148" y="226"/>
                  </a:lnTo>
                  <a:lnTo>
                    <a:pt x="84" y="257"/>
                  </a:lnTo>
                  <a:lnTo>
                    <a:pt x="38" y="294"/>
                  </a:lnTo>
                  <a:lnTo>
                    <a:pt x="7" y="331"/>
                  </a:lnTo>
                  <a:lnTo>
                    <a:pt x="0" y="367"/>
                  </a:lnTo>
                </a:path>
              </a:pathLst>
            </a:custGeom>
            <a:solidFill>
              <a:srgbClr val="F2F2F2"/>
            </a:solidFill>
            <a:ln cap="flat" cmpd="sng" w="57150">
              <a:solidFill>
                <a:schemeClr val="accent6"/>
              </a:solidFill>
              <a:prstDash val="solid"/>
              <a:round/>
              <a:headEnd len="sm" w="sm" type="none"/>
              <a:tailEnd len="sm" w="sm" type="none"/>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Clr>
                  <a:srgbClr val="000000"/>
                </a:buClr>
                <a:buSzPts val="2700"/>
                <a:buFont typeface="Arial"/>
                <a:buNone/>
              </a:pPr>
              <a:r>
                <a:t/>
              </a:r>
              <a:endParaRPr b="0" i="0" sz="2700" u="none" cap="none" strike="noStrike">
                <a:solidFill>
                  <a:schemeClr val="dk1"/>
                </a:solidFill>
                <a:latin typeface="Calibri"/>
                <a:ea typeface="Calibri"/>
                <a:cs typeface="Calibri"/>
                <a:sym typeface="Calibri"/>
              </a:endParaRPr>
            </a:p>
          </p:txBody>
        </p:sp>
        <p:sp>
          <p:nvSpPr>
            <p:cNvPr id="239" name="Google Shape;239;p9"/>
            <p:cNvSpPr/>
            <p:nvPr/>
          </p:nvSpPr>
          <p:spPr>
            <a:xfrm>
              <a:off x="2496" y="2352"/>
              <a:ext cx="862" cy="670"/>
            </a:xfrm>
            <a:custGeom>
              <a:rect b="b" l="l" r="r" t="t"/>
              <a:pathLst>
                <a:path extrusionOk="0" h="2960" w="3806">
                  <a:moveTo>
                    <a:pt x="1904" y="0"/>
                  </a:moveTo>
                  <a:lnTo>
                    <a:pt x="1522" y="4"/>
                  </a:lnTo>
                  <a:lnTo>
                    <a:pt x="1332" y="19"/>
                  </a:lnTo>
                  <a:lnTo>
                    <a:pt x="1159" y="31"/>
                  </a:lnTo>
                  <a:lnTo>
                    <a:pt x="990" y="43"/>
                  </a:lnTo>
                  <a:lnTo>
                    <a:pt x="838" y="60"/>
                  </a:lnTo>
                  <a:lnTo>
                    <a:pt x="689" y="84"/>
                  </a:lnTo>
                  <a:lnTo>
                    <a:pt x="553" y="110"/>
                  </a:lnTo>
                  <a:lnTo>
                    <a:pt x="435" y="135"/>
                  </a:lnTo>
                  <a:lnTo>
                    <a:pt x="323" y="166"/>
                  </a:lnTo>
                  <a:lnTo>
                    <a:pt x="229" y="190"/>
                  </a:lnTo>
                  <a:lnTo>
                    <a:pt x="148" y="227"/>
                  </a:lnTo>
                  <a:lnTo>
                    <a:pt x="84" y="258"/>
                  </a:lnTo>
                  <a:lnTo>
                    <a:pt x="38" y="296"/>
                  </a:lnTo>
                  <a:lnTo>
                    <a:pt x="7" y="333"/>
                  </a:lnTo>
                  <a:lnTo>
                    <a:pt x="0" y="369"/>
                  </a:lnTo>
                  <a:lnTo>
                    <a:pt x="0" y="2590"/>
                  </a:lnTo>
                  <a:lnTo>
                    <a:pt x="7" y="2628"/>
                  </a:lnTo>
                  <a:lnTo>
                    <a:pt x="38" y="2665"/>
                  </a:lnTo>
                  <a:lnTo>
                    <a:pt x="84" y="2701"/>
                  </a:lnTo>
                  <a:lnTo>
                    <a:pt x="148" y="2732"/>
                  </a:lnTo>
                  <a:lnTo>
                    <a:pt x="229" y="2769"/>
                  </a:lnTo>
                  <a:lnTo>
                    <a:pt x="323" y="2799"/>
                  </a:lnTo>
                  <a:lnTo>
                    <a:pt x="435" y="2823"/>
                  </a:lnTo>
                  <a:lnTo>
                    <a:pt x="553" y="2849"/>
                  </a:lnTo>
                  <a:lnTo>
                    <a:pt x="689" y="2874"/>
                  </a:lnTo>
                  <a:lnTo>
                    <a:pt x="838" y="2898"/>
                  </a:lnTo>
                  <a:lnTo>
                    <a:pt x="990" y="2918"/>
                  </a:lnTo>
                  <a:lnTo>
                    <a:pt x="1159" y="2928"/>
                  </a:lnTo>
                  <a:lnTo>
                    <a:pt x="1332" y="2942"/>
                  </a:lnTo>
                  <a:lnTo>
                    <a:pt x="1522" y="2954"/>
                  </a:lnTo>
                  <a:lnTo>
                    <a:pt x="1904" y="2959"/>
                  </a:lnTo>
                  <a:lnTo>
                    <a:pt x="2290" y="2954"/>
                  </a:lnTo>
                  <a:lnTo>
                    <a:pt x="2471" y="2942"/>
                  </a:lnTo>
                  <a:lnTo>
                    <a:pt x="2645" y="2928"/>
                  </a:lnTo>
                  <a:lnTo>
                    <a:pt x="2814" y="2918"/>
                  </a:lnTo>
                  <a:lnTo>
                    <a:pt x="2965" y="2898"/>
                  </a:lnTo>
                  <a:lnTo>
                    <a:pt x="3116" y="2874"/>
                  </a:lnTo>
                  <a:lnTo>
                    <a:pt x="3250" y="2849"/>
                  </a:lnTo>
                  <a:lnTo>
                    <a:pt x="3370" y="2823"/>
                  </a:lnTo>
                  <a:lnTo>
                    <a:pt x="3480" y="2799"/>
                  </a:lnTo>
                  <a:lnTo>
                    <a:pt x="3576" y="2769"/>
                  </a:lnTo>
                  <a:lnTo>
                    <a:pt x="3654" y="2732"/>
                  </a:lnTo>
                  <a:lnTo>
                    <a:pt x="3717" y="2701"/>
                  </a:lnTo>
                  <a:lnTo>
                    <a:pt x="3766" y="2665"/>
                  </a:lnTo>
                  <a:lnTo>
                    <a:pt x="3798" y="2628"/>
                  </a:lnTo>
                  <a:lnTo>
                    <a:pt x="3805" y="2590"/>
                  </a:lnTo>
                  <a:lnTo>
                    <a:pt x="3805" y="369"/>
                  </a:lnTo>
                  <a:lnTo>
                    <a:pt x="3798" y="333"/>
                  </a:lnTo>
                  <a:lnTo>
                    <a:pt x="3766" y="296"/>
                  </a:lnTo>
                  <a:lnTo>
                    <a:pt x="3717" y="258"/>
                  </a:lnTo>
                  <a:lnTo>
                    <a:pt x="3654" y="227"/>
                  </a:lnTo>
                  <a:lnTo>
                    <a:pt x="3576" y="190"/>
                  </a:lnTo>
                  <a:lnTo>
                    <a:pt x="3480" y="166"/>
                  </a:lnTo>
                  <a:lnTo>
                    <a:pt x="3370" y="135"/>
                  </a:lnTo>
                  <a:lnTo>
                    <a:pt x="3250" y="110"/>
                  </a:lnTo>
                  <a:lnTo>
                    <a:pt x="3116" y="84"/>
                  </a:lnTo>
                  <a:lnTo>
                    <a:pt x="2965" y="60"/>
                  </a:lnTo>
                  <a:lnTo>
                    <a:pt x="2814" y="43"/>
                  </a:lnTo>
                  <a:lnTo>
                    <a:pt x="2645" y="31"/>
                  </a:lnTo>
                  <a:lnTo>
                    <a:pt x="2471" y="19"/>
                  </a:lnTo>
                  <a:lnTo>
                    <a:pt x="2290" y="4"/>
                  </a:lnTo>
                  <a:lnTo>
                    <a:pt x="1904" y="0"/>
                  </a:lnTo>
                </a:path>
              </a:pathLst>
            </a:custGeom>
            <a:solidFill>
              <a:srgbClr val="F2F2F2"/>
            </a:solidFill>
            <a:ln cap="flat" cmpd="sng" w="57150">
              <a:solidFill>
                <a:schemeClr val="accent6"/>
              </a:solidFill>
              <a:prstDash val="solid"/>
              <a:round/>
              <a:headEnd len="sm" w="sm" type="none"/>
              <a:tailEnd len="sm" w="sm" type="none"/>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Clr>
                  <a:srgbClr val="000000"/>
                </a:buClr>
                <a:buSzPts val="2700"/>
                <a:buFont typeface="Arial"/>
                <a:buNone/>
              </a:pPr>
              <a:r>
                <a:t/>
              </a:r>
              <a:endParaRPr b="0" i="0" sz="2700" u="none" cap="none" strike="noStrike">
                <a:solidFill>
                  <a:schemeClr val="dk1"/>
                </a:solidFill>
                <a:latin typeface="Calibri"/>
                <a:ea typeface="Calibri"/>
                <a:cs typeface="Calibri"/>
                <a:sym typeface="Calibri"/>
              </a:endParaRPr>
            </a:p>
          </p:txBody>
        </p:sp>
        <p:sp>
          <p:nvSpPr>
            <p:cNvPr id="240" name="Google Shape;240;p9"/>
            <p:cNvSpPr/>
            <p:nvPr/>
          </p:nvSpPr>
          <p:spPr>
            <a:xfrm>
              <a:off x="2496" y="2436"/>
              <a:ext cx="862" cy="83"/>
            </a:xfrm>
            <a:custGeom>
              <a:rect b="b" l="l" r="r" t="t"/>
              <a:pathLst>
                <a:path extrusionOk="0" h="372" w="3806">
                  <a:moveTo>
                    <a:pt x="0" y="0"/>
                  </a:moveTo>
                  <a:lnTo>
                    <a:pt x="7" y="36"/>
                  </a:lnTo>
                  <a:lnTo>
                    <a:pt x="38" y="72"/>
                  </a:lnTo>
                  <a:lnTo>
                    <a:pt x="84" y="111"/>
                  </a:lnTo>
                  <a:lnTo>
                    <a:pt x="148" y="143"/>
                  </a:lnTo>
                  <a:lnTo>
                    <a:pt x="229" y="178"/>
                  </a:lnTo>
                  <a:lnTo>
                    <a:pt x="323" y="209"/>
                  </a:lnTo>
                  <a:lnTo>
                    <a:pt x="435" y="234"/>
                  </a:lnTo>
                  <a:lnTo>
                    <a:pt x="553" y="260"/>
                  </a:lnTo>
                  <a:lnTo>
                    <a:pt x="689" y="284"/>
                  </a:lnTo>
                  <a:lnTo>
                    <a:pt x="838" y="309"/>
                  </a:lnTo>
                  <a:lnTo>
                    <a:pt x="990" y="326"/>
                  </a:lnTo>
                  <a:lnTo>
                    <a:pt x="1159" y="340"/>
                  </a:lnTo>
                  <a:lnTo>
                    <a:pt x="1332" y="352"/>
                  </a:lnTo>
                  <a:lnTo>
                    <a:pt x="1522" y="365"/>
                  </a:lnTo>
                  <a:lnTo>
                    <a:pt x="1904" y="371"/>
                  </a:lnTo>
                  <a:lnTo>
                    <a:pt x="2290" y="365"/>
                  </a:lnTo>
                  <a:lnTo>
                    <a:pt x="2471" y="352"/>
                  </a:lnTo>
                  <a:lnTo>
                    <a:pt x="2645" y="340"/>
                  </a:lnTo>
                  <a:lnTo>
                    <a:pt x="2814" y="326"/>
                  </a:lnTo>
                  <a:lnTo>
                    <a:pt x="2965" y="309"/>
                  </a:lnTo>
                  <a:lnTo>
                    <a:pt x="3116" y="284"/>
                  </a:lnTo>
                  <a:lnTo>
                    <a:pt x="3250" y="260"/>
                  </a:lnTo>
                  <a:lnTo>
                    <a:pt x="3370" y="234"/>
                  </a:lnTo>
                  <a:lnTo>
                    <a:pt x="3480" y="209"/>
                  </a:lnTo>
                  <a:lnTo>
                    <a:pt x="3576" y="178"/>
                  </a:lnTo>
                  <a:lnTo>
                    <a:pt x="3654" y="143"/>
                  </a:lnTo>
                  <a:lnTo>
                    <a:pt x="3717" y="111"/>
                  </a:lnTo>
                  <a:lnTo>
                    <a:pt x="3766" y="72"/>
                  </a:lnTo>
                  <a:lnTo>
                    <a:pt x="3798" y="36"/>
                  </a:lnTo>
                  <a:lnTo>
                    <a:pt x="3805" y="0"/>
                  </a:lnTo>
                </a:path>
              </a:pathLst>
            </a:custGeom>
            <a:solidFill>
              <a:srgbClr val="F2F2F2"/>
            </a:solidFill>
            <a:ln cap="flat" cmpd="sng" w="57150">
              <a:solidFill>
                <a:schemeClr val="accent6"/>
              </a:solidFill>
              <a:prstDash val="solid"/>
              <a:round/>
              <a:headEnd len="sm" w="sm" type="none"/>
              <a:tailEnd len="sm" w="sm" type="none"/>
            </a:ln>
          </p:spPr>
          <p:txBody>
            <a:bodyPr anchorCtr="0" anchor="t" bIns="68550" lIns="137125" spcFirstLastPara="1" rIns="137125" wrap="square" tIns="68550">
              <a:noAutofit/>
            </a:bodyPr>
            <a:lstStyle/>
            <a:p>
              <a:pPr indent="0" lvl="0" marL="0" marR="0" rtl="0" algn="l">
                <a:lnSpc>
                  <a:spcPct val="100000"/>
                </a:lnSpc>
                <a:spcBef>
                  <a:spcPts val="0"/>
                </a:spcBef>
                <a:spcAft>
                  <a:spcPts val="0"/>
                </a:spcAft>
                <a:buClr>
                  <a:srgbClr val="000000"/>
                </a:buClr>
                <a:buSzPts val="2700"/>
                <a:buFont typeface="Arial"/>
                <a:buNone/>
              </a:pPr>
              <a:r>
                <a:t/>
              </a:r>
              <a:endParaRPr b="0" i="0" sz="2700" u="none" cap="none" strike="noStrike">
                <a:solidFill>
                  <a:schemeClr val="dk1"/>
                </a:solidFill>
                <a:latin typeface="Calibri"/>
                <a:ea typeface="Calibri"/>
                <a:cs typeface="Calibri"/>
                <a:sym typeface="Calibri"/>
              </a:endParaRPr>
            </a:p>
          </p:txBody>
        </p:sp>
        <p:sp>
          <p:nvSpPr>
            <p:cNvPr id="241" name="Google Shape;241;p9"/>
            <p:cNvSpPr txBox="1"/>
            <p:nvPr/>
          </p:nvSpPr>
          <p:spPr>
            <a:xfrm>
              <a:off x="2532" y="2540"/>
              <a:ext cx="826" cy="430"/>
            </a:xfrm>
            <a:prstGeom prst="rect">
              <a:avLst/>
            </a:prstGeom>
            <a:solidFill>
              <a:srgbClr val="F2F2F2"/>
            </a:solidFill>
            <a:ln>
              <a:noFill/>
            </a:ln>
          </p:spPr>
          <p:txBody>
            <a:bodyPr anchorCtr="1" anchor="ctr" bIns="0" lIns="0" spcFirstLastPara="1" rIns="0" wrap="square" tIns="0">
              <a:noAutofit/>
            </a:bodyPr>
            <a:lstStyle/>
            <a:p>
              <a:pPr indent="0" lvl="0" marL="0" marR="0" rtl="0" algn="ctr">
                <a:lnSpc>
                  <a:spcPct val="72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Configuration</a:t>
              </a:r>
              <a:endParaRPr b="0" i="0" sz="2400" u="none" cap="none" strike="noStrike">
                <a:solidFill>
                  <a:srgbClr val="000000"/>
                </a:solidFill>
                <a:latin typeface="Arial"/>
                <a:ea typeface="Arial"/>
                <a:cs typeface="Arial"/>
                <a:sym typeface="Arial"/>
              </a:endParaRPr>
            </a:p>
            <a:p>
              <a:pPr indent="0" lvl="0" marL="0" marR="0" rtl="0" algn="ctr">
                <a:lnSpc>
                  <a:spcPct val="72000"/>
                </a:lnSpc>
                <a:spcBef>
                  <a:spcPts val="525"/>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Database</a:t>
              </a:r>
              <a:endParaRPr b="0" i="0" sz="2400" u="none" cap="none" strike="noStrike">
                <a:solidFill>
                  <a:srgbClr val="000000"/>
                </a:solidFill>
                <a:latin typeface="Arial"/>
                <a:ea typeface="Arial"/>
                <a:cs typeface="Arial"/>
                <a:sym typeface="Arial"/>
              </a:endParaRPr>
            </a:p>
          </p:txBody>
        </p:sp>
      </p:grpSp>
      <p:cxnSp>
        <p:nvCxnSpPr>
          <p:cNvPr id="242" name="Google Shape;242;p9"/>
          <p:cNvCxnSpPr/>
          <p:nvPr/>
        </p:nvCxnSpPr>
        <p:spPr>
          <a:xfrm>
            <a:off x="12448853" y="6939396"/>
            <a:ext cx="0" cy="1562231"/>
          </a:xfrm>
          <a:prstGeom prst="straightConnector1">
            <a:avLst/>
          </a:prstGeom>
          <a:noFill/>
          <a:ln cap="flat" cmpd="sng" w="57150">
            <a:solidFill>
              <a:schemeClr val="dk1"/>
            </a:solidFill>
            <a:prstDash val="solid"/>
            <a:round/>
            <a:headEnd len="sm" w="sm" type="none"/>
            <a:tailEnd len="med" w="med" type="triangle"/>
          </a:ln>
        </p:spPr>
      </p:cxnSp>
      <p:cxnSp>
        <p:nvCxnSpPr>
          <p:cNvPr id="243" name="Google Shape;243;p9"/>
          <p:cNvCxnSpPr/>
          <p:nvPr/>
        </p:nvCxnSpPr>
        <p:spPr>
          <a:xfrm>
            <a:off x="10210800" y="6495302"/>
            <a:ext cx="495118" cy="0"/>
          </a:xfrm>
          <a:prstGeom prst="straightConnector1">
            <a:avLst/>
          </a:prstGeom>
          <a:noFill/>
          <a:ln cap="flat" cmpd="sng" w="57150">
            <a:solidFill>
              <a:schemeClr val="dk1"/>
            </a:solidFill>
            <a:prstDash val="solid"/>
            <a:round/>
            <a:headEnd len="sm" w="sm" type="none"/>
            <a:tailEnd len="med" w="med" type="triangle"/>
          </a:ln>
        </p:spPr>
      </p:cxnSp>
      <p:sp>
        <p:nvSpPr>
          <p:cNvPr id="244" name="Google Shape;244;p9"/>
          <p:cNvSpPr txBox="1"/>
          <p:nvPr/>
        </p:nvSpPr>
        <p:spPr>
          <a:xfrm>
            <a:off x="10728834" y="5187253"/>
            <a:ext cx="3440039" cy="489647"/>
          </a:xfrm>
          <a:prstGeom prst="rect">
            <a:avLst/>
          </a:prstGeom>
          <a:noFill/>
          <a:ln>
            <a:noFill/>
          </a:ln>
        </p:spPr>
        <p:txBody>
          <a:bodyPr anchorCtr="1" anchor="ctr" bIns="70200" lIns="27000" spcFirstLastPara="1" rIns="27000" wrap="square" tIns="70200">
            <a:noAutofit/>
          </a:bodyPr>
          <a:lstStyle/>
          <a:p>
            <a:pPr indent="0" lvl="0" marL="0" marR="0" rtl="0" algn="l">
              <a:lnSpc>
                <a:spcPct val="72000"/>
              </a:lnSpc>
              <a:spcBef>
                <a:spcPts val="0"/>
              </a:spcBef>
              <a:spcAft>
                <a:spcPts val="0"/>
              </a:spcAft>
              <a:buClr>
                <a:srgbClr val="000000"/>
              </a:buClr>
              <a:buSzPts val="2400"/>
              <a:buFont typeface="Arial"/>
              <a:buNone/>
            </a:pPr>
            <a:r>
              <a:rPr b="0" i="0" lang="en-US" sz="2400" u="sng" cap="none" strike="noStrike">
                <a:solidFill>
                  <a:schemeClr val="lt1"/>
                </a:solidFill>
                <a:latin typeface="Arial"/>
                <a:ea typeface="Arial"/>
                <a:cs typeface="Arial"/>
                <a:sym typeface="Arial"/>
              </a:rPr>
              <a:t>Communication API</a:t>
            </a:r>
            <a:endParaRPr b="0" i="0" sz="2400" u="none" cap="none" strike="noStrike">
              <a:solidFill>
                <a:schemeClr val="lt1"/>
              </a:solidFill>
              <a:latin typeface="Arial"/>
              <a:ea typeface="Arial"/>
              <a:cs typeface="Arial"/>
              <a:sym typeface="Arial"/>
            </a:endParaRPr>
          </a:p>
        </p:txBody>
      </p:sp>
      <p:sp>
        <p:nvSpPr>
          <p:cNvPr id="245" name="Google Shape;245;p9"/>
          <p:cNvSpPr txBox="1"/>
          <p:nvPr/>
        </p:nvSpPr>
        <p:spPr>
          <a:xfrm>
            <a:off x="7142815" y="5187253"/>
            <a:ext cx="3086751" cy="489647"/>
          </a:xfrm>
          <a:prstGeom prst="rect">
            <a:avLst/>
          </a:prstGeom>
          <a:noFill/>
          <a:ln>
            <a:noFill/>
          </a:ln>
        </p:spPr>
        <p:txBody>
          <a:bodyPr anchorCtr="1" anchor="ctr" bIns="70200" lIns="27000" spcFirstLastPara="1" rIns="27000" wrap="square" tIns="70200">
            <a:noAutofit/>
          </a:bodyPr>
          <a:lstStyle/>
          <a:p>
            <a:pPr indent="0" lvl="0" marL="0" marR="0" rtl="0" algn="l">
              <a:lnSpc>
                <a:spcPct val="72000"/>
              </a:lnSpc>
              <a:spcBef>
                <a:spcPts val="0"/>
              </a:spcBef>
              <a:spcAft>
                <a:spcPts val="0"/>
              </a:spcAft>
              <a:buClr>
                <a:srgbClr val="000000"/>
              </a:buClr>
              <a:buSzPts val="2400"/>
              <a:buFont typeface="Arial"/>
              <a:buNone/>
            </a:pPr>
            <a:r>
              <a:rPr b="0" i="0" lang="en-US" sz="2400" u="sng" cap="none" strike="noStrike">
                <a:solidFill>
                  <a:schemeClr val="lt1"/>
                </a:solidFill>
                <a:latin typeface="Arial"/>
                <a:ea typeface="Arial"/>
                <a:cs typeface="Arial"/>
                <a:sym typeface="Arial"/>
              </a:rPr>
              <a:t>Configuration API</a:t>
            </a:r>
            <a:endParaRPr b="0" i="0" sz="2400" u="none" cap="none" strike="noStrike">
              <a:solidFill>
                <a:schemeClr val="lt1"/>
              </a:solidFill>
              <a:latin typeface="Arial"/>
              <a:ea typeface="Arial"/>
              <a:cs typeface="Arial"/>
              <a:sym typeface="Arial"/>
            </a:endParaRPr>
          </a:p>
        </p:txBody>
      </p:sp>
      <p:cxnSp>
        <p:nvCxnSpPr>
          <p:cNvPr id="246" name="Google Shape;246;p9"/>
          <p:cNvCxnSpPr/>
          <p:nvPr/>
        </p:nvCxnSpPr>
        <p:spPr>
          <a:xfrm rot="10800000">
            <a:off x="8686190" y="7514372"/>
            <a:ext cx="0" cy="987255"/>
          </a:xfrm>
          <a:prstGeom prst="straightConnector1">
            <a:avLst/>
          </a:prstGeom>
          <a:noFill/>
          <a:ln cap="flat" cmpd="sng" w="57150">
            <a:solidFill>
              <a:schemeClr val="accent1"/>
            </a:solidFill>
            <a:prstDash val="solid"/>
            <a:round/>
            <a:headEnd len="sm" w="sm" type="none"/>
            <a:tailEnd len="med" w="med" type="triangle"/>
          </a:ln>
        </p:spPr>
      </p:cxnSp>
      <p:cxnSp>
        <p:nvCxnSpPr>
          <p:cNvPr id="247" name="Google Shape;247;p9"/>
          <p:cNvCxnSpPr/>
          <p:nvPr/>
        </p:nvCxnSpPr>
        <p:spPr>
          <a:xfrm flipH="1" rot="10800000">
            <a:off x="9053660" y="7581900"/>
            <a:ext cx="2351811" cy="1237004"/>
          </a:xfrm>
          <a:prstGeom prst="straightConnector1">
            <a:avLst/>
          </a:prstGeom>
          <a:noFill/>
          <a:ln cap="flat" cmpd="sng" w="57150">
            <a:solidFill>
              <a:schemeClr val="accent1"/>
            </a:solidFill>
            <a:prstDash val="solid"/>
            <a:round/>
            <a:headEnd len="sm" w="sm" type="none"/>
            <a:tailEnd len="med" w="med" type="triangle"/>
          </a:ln>
        </p:spPr>
      </p:cxnSp>
      <p:sp>
        <p:nvSpPr>
          <p:cNvPr id="248" name="Google Shape;248;p9"/>
          <p:cNvSpPr txBox="1"/>
          <p:nvPr/>
        </p:nvSpPr>
        <p:spPr>
          <a:xfrm>
            <a:off x="10998049" y="8685912"/>
            <a:ext cx="2901609" cy="834977"/>
          </a:xfrm>
          <a:prstGeom prst="rect">
            <a:avLst/>
          </a:prstGeom>
          <a:noFill/>
          <a:ln>
            <a:noFill/>
          </a:ln>
        </p:spPr>
        <p:txBody>
          <a:bodyPr anchorCtr="1" anchor="ctr" bIns="70200" lIns="27000" spcFirstLastPara="1" rIns="27000" wrap="square" tIns="70200">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to LifeKeeper CM </a:t>
            </a:r>
            <a:br>
              <a:rPr b="0" i="0" lang="en-US" sz="2400" u="none" cap="none" strike="noStrike">
                <a:solidFill>
                  <a:schemeClr val="dk1"/>
                </a:solidFill>
                <a:latin typeface="Arial"/>
                <a:ea typeface="Arial"/>
                <a:cs typeface="Arial"/>
                <a:sym typeface="Arial"/>
              </a:rPr>
            </a:br>
            <a:r>
              <a:rPr b="0" i="0" lang="en-US" sz="2400" u="none" cap="none" strike="noStrike">
                <a:solidFill>
                  <a:schemeClr val="dk1"/>
                </a:solidFill>
                <a:latin typeface="Arial"/>
                <a:ea typeface="Arial"/>
                <a:cs typeface="Arial"/>
                <a:sym typeface="Arial"/>
              </a:rPr>
              <a:t>on another node</a:t>
            </a:r>
            <a:endParaRPr b="0" i="0" sz="2400" u="none" cap="none" strike="noStrike">
              <a:solidFill>
                <a:srgbClr val="000000"/>
              </a:solidFill>
              <a:latin typeface="Arial"/>
              <a:ea typeface="Arial"/>
              <a:cs typeface="Arial"/>
              <a:sym typeface="Arial"/>
            </a:endParaRPr>
          </a:p>
        </p:txBody>
      </p:sp>
      <p:sp>
        <p:nvSpPr>
          <p:cNvPr id="249" name="Google Shape;249;p9"/>
          <p:cNvSpPr/>
          <p:nvPr/>
        </p:nvSpPr>
        <p:spPr>
          <a:xfrm>
            <a:off x="7258697" y="3009900"/>
            <a:ext cx="2854986" cy="813349"/>
          </a:xfrm>
          <a:prstGeom prst="rect">
            <a:avLst/>
          </a:prstGeom>
          <a:solidFill>
            <a:schemeClr val="dk1"/>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Recovery</a:t>
            </a:r>
            <a:r>
              <a:rPr b="0" i="0" lang="en-US" sz="1800" u="none" cap="none" strike="noStrike">
                <a:solidFill>
                  <a:schemeClr val="lt1"/>
                </a:solidFill>
                <a:latin typeface="Calibri"/>
                <a:ea typeface="Calibri"/>
                <a:cs typeface="Calibri"/>
                <a:sym typeface="Calibri"/>
              </a:rPr>
              <a:t> </a:t>
            </a:r>
            <a:r>
              <a:rPr b="0" i="0" lang="en-US" sz="2400" u="none" cap="none" strike="noStrike">
                <a:solidFill>
                  <a:schemeClr val="lt1"/>
                </a:solidFill>
                <a:latin typeface="Arial"/>
                <a:ea typeface="Arial"/>
                <a:cs typeface="Arial"/>
                <a:sym typeface="Arial"/>
              </a:rPr>
              <a:t>Direction</a:t>
            </a:r>
            <a:endParaRPr b="0" i="0" sz="1400" u="none" cap="none" strike="noStrike">
              <a:solidFill>
                <a:srgbClr val="000000"/>
              </a:solidFill>
              <a:latin typeface="Arial"/>
              <a:ea typeface="Arial"/>
              <a:cs typeface="Arial"/>
              <a:sym typeface="Arial"/>
            </a:endParaRPr>
          </a:p>
        </p:txBody>
      </p:sp>
      <p:sp>
        <p:nvSpPr>
          <p:cNvPr id="250" name="Google Shape;250;p9"/>
          <p:cNvSpPr/>
          <p:nvPr/>
        </p:nvSpPr>
        <p:spPr>
          <a:xfrm>
            <a:off x="11021360" y="3009900"/>
            <a:ext cx="2854986" cy="813349"/>
          </a:xfrm>
          <a:prstGeom prst="rect">
            <a:avLst/>
          </a:prstGeom>
          <a:solidFill>
            <a:schemeClr val="dk1"/>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Recovery Actions</a:t>
            </a:r>
            <a:endParaRPr b="0" i="0" sz="2400" u="none" cap="none" strike="noStrike">
              <a:solidFill>
                <a:schemeClr val="lt1"/>
              </a:solidFill>
              <a:latin typeface="Arial"/>
              <a:ea typeface="Arial"/>
              <a:cs typeface="Arial"/>
              <a:sym typeface="Arial"/>
            </a:endParaRPr>
          </a:p>
        </p:txBody>
      </p:sp>
      <p:sp>
        <p:nvSpPr>
          <p:cNvPr id="251" name="Google Shape;251;p9"/>
          <p:cNvSpPr/>
          <p:nvPr/>
        </p:nvSpPr>
        <p:spPr>
          <a:xfrm>
            <a:off x="11021360" y="6088628"/>
            <a:ext cx="2854986" cy="813349"/>
          </a:xfrm>
          <a:prstGeom prst="rect">
            <a:avLst/>
          </a:prstGeom>
          <a:solidFill>
            <a:srgbClr val="3399FF"/>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Communications Manager</a:t>
            </a:r>
            <a:endParaRPr b="0" i="0" sz="2400" u="none" cap="none" strike="noStrike">
              <a:solidFill>
                <a:schemeClr val="lt1"/>
              </a:solidFill>
              <a:latin typeface="Arial"/>
              <a:ea typeface="Arial"/>
              <a:cs typeface="Arial"/>
              <a:sym typeface="Arial"/>
            </a:endParaRPr>
          </a:p>
        </p:txBody>
      </p:sp>
      <p:sp>
        <p:nvSpPr>
          <p:cNvPr id="252" name="Google Shape;252;p9"/>
          <p:cNvSpPr/>
          <p:nvPr/>
        </p:nvSpPr>
        <p:spPr>
          <a:xfrm>
            <a:off x="7258697" y="8343900"/>
            <a:ext cx="2854986" cy="1203546"/>
          </a:xfrm>
          <a:prstGeom prst="rect">
            <a:avLst/>
          </a:prstGeom>
          <a:solidFill>
            <a:srgbClr val="F79646"/>
          </a:solidFill>
          <a:ln cap="flat" cmpd="sng" w="38100">
            <a:solidFill>
              <a:schemeClr val="accent6"/>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Administration </a:t>
            </a:r>
            <a:br>
              <a:rPr b="0" i="0" lang="en-US" sz="2400" u="none" cap="none" strike="noStrike">
                <a:solidFill>
                  <a:schemeClr val="dk1"/>
                </a:solidFill>
                <a:latin typeface="Arial"/>
                <a:ea typeface="Arial"/>
                <a:cs typeface="Arial"/>
                <a:sym typeface="Arial"/>
              </a:rPr>
            </a:br>
            <a:r>
              <a:rPr b="0" i="0" lang="en-US" sz="2400" u="none" cap="none" strike="noStrike">
                <a:solidFill>
                  <a:schemeClr val="dk1"/>
                </a:solidFill>
                <a:latin typeface="Arial"/>
                <a:ea typeface="Arial"/>
                <a:cs typeface="Arial"/>
                <a:sym typeface="Arial"/>
              </a:rPr>
              <a:t>&amp; Status Display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creator>Margaret Hoagland</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0x01010069E918092DB49E40865ADED45066EB88</vt:lpwstr>
  </property>
  <property fmtid="{D5CDD505-2E9C-101B-9397-08002B2CF9AE}" pid="3" name="MediaServiceImageTags">
    <vt:lpwstr/>
  </property>
</Properties>
</file>